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88"/>
    <p:restoredTop sz="94706"/>
  </p:normalViewPr>
  <p:slideViewPr>
    <p:cSldViewPr>
      <p:cViewPr>
        <p:scale>
          <a:sx n="58" d="100"/>
          <a:sy n="58" d="100"/>
        </p:scale>
        <p:origin x="-1878" y="-28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EA285D"/>
                </a:solidFill>
                <a:latin typeface="MyriadPro-Semibold"/>
                <a:cs typeface="MyriadPro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EA285D"/>
                </a:solidFill>
                <a:latin typeface="MyriadPro-Semibold"/>
                <a:cs typeface="MyriadPro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EA285D"/>
                </a:solidFill>
                <a:latin typeface="MyriadPro-Semibold"/>
                <a:cs typeface="MyriadPro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66790" y="1697803"/>
            <a:ext cx="6229268" cy="939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EA285D"/>
                </a:solidFill>
                <a:latin typeface="MyriadPro-Semibold"/>
                <a:cs typeface="MyriadPro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967D18D0-F7D7-1640-A046-9307C202B4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6500" cy="10680700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3050" y="1743546"/>
            <a:ext cx="6705600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>
              <a:lnSpc>
                <a:spcPct val="100000"/>
              </a:lnSpc>
              <a:spcBef>
                <a:spcPts val="100"/>
              </a:spcBef>
            </a:pPr>
            <a:r>
              <a:rPr lang="ru-RU" spc="60" dirty="0"/>
              <a:t>8</a:t>
            </a:r>
            <a:r>
              <a:rPr spc="60" dirty="0" smtClean="0"/>
              <a:t>-</a:t>
            </a:r>
            <a:r>
              <a:rPr lang="ru-RU" dirty="0"/>
              <a:t>8</a:t>
            </a:r>
            <a:r>
              <a:rPr dirty="0" smtClean="0"/>
              <a:t>0</a:t>
            </a:r>
            <a:r>
              <a:rPr spc="60" dirty="0" smtClean="0"/>
              <a:t>0-</a:t>
            </a:r>
            <a:r>
              <a:rPr lang="ru-RU" spc="60" dirty="0" smtClean="0"/>
              <a:t>200</a:t>
            </a:r>
            <a:r>
              <a:rPr spc="60" dirty="0" smtClean="0"/>
              <a:t>-</a:t>
            </a:r>
            <a:r>
              <a:rPr lang="ru-RU" dirty="0" smtClean="0"/>
              <a:t>12</a:t>
            </a:r>
            <a:r>
              <a:rPr spc="60" dirty="0" smtClean="0"/>
              <a:t>-</a:t>
            </a:r>
            <a:r>
              <a:rPr lang="ru-RU" spc="60" dirty="0" smtClean="0"/>
              <a:t>15</a:t>
            </a:r>
            <a:endParaRPr spc="6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9059D27-AE37-544C-AB9A-258330DD75D3}"/>
              </a:ext>
            </a:extLst>
          </p:cNvPr>
          <p:cNvSpPr txBox="1"/>
          <p:nvPr/>
        </p:nvSpPr>
        <p:spPr>
          <a:xfrm>
            <a:off x="666790" y="2856925"/>
            <a:ext cx="66166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Белгородцы могут </a:t>
            </a:r>
            <a:r>
              <a:rPr lang="ru-RU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обратиться в </a:t>
            </a:r>
            <a:r>
              <a:rPr lang="ru-RU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региональный </a:t>
            </a:r>
            <a:r>
              <a:rPr lang="ru-RU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контакт-центр по социальным вопросам</a:t>
            </a:r>
            <a:endParaRPr lang="ru-RU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6790" y="6565900"/>
            <a:ext cx="6616660" cy="190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66790" y="6642100"/>
            <a:ext cx="6235660" cy="10156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11240" y="6642100"/>
            <a:ext cx="68770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На поступающие в контакт-центр обращения отвечает сотрудник, который помогает получить информацию </a:t>
            </a:r>
          </a:p>
          <a:p>
            <a:r>
              <a:rPr lang="ru-RU" sz="2000" dirty="0" smtClean="0"/>
              <a:t>по самым популярным запросам. </a:t>
            </a: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33</Words>
  <Application>Microsoft Office PowerPoint</Application>
  <PresentationFormat>Произвольный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8-800-200-12-15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8-800-1-00000-1</dc:title>
  <dc:creator>Кубрак Ярославна Александровна</dc:creator>
  <cp:lastModifiedBy>Зюмченко Елена Алексадровна</cp:lastModifiedBy>
  <cp:revision>10</cp:revision>
  <dcterms:created xsi:type="dcterms:W3CDTF">2023-02-21T14:12:38Z</dcterms:created>
  <dcterms:modified xsi:type="dcterms:W3CDTF">2023-02-27T05:54:57Z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2023-02-21T00:00:00Z</vt:filetime>
  </property>
  <property fmtid="{D5CDD505-2E9C-101B-9397-08002B2CF9AE}" pid="3" name="Creator">
    <vt:lpwstr>Adobe InDesign 16.1 (Macintosh)</vt:lpwstr>
  </property>
  <property fmtid="{D5CDD505-2E9C-101B-9397-08002B2CF9AE}" pid="4" name="LastSaved">
    <vt:filetime>2023-02-21T00:00:00Z</vt:filetime>
  </property>
</Properties>
</file>