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</p:sldIdLst>
  <p:sldSz cx="7556500" cy="10693400"/>
  <p:notesSz cx="7556500" cy="106934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704" y="-20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67213" y="3314954"/>
            <a:ext cx="6428422" cy="22456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34427" y="5988304"/>
            <a:ext cx="5293995" cy="2673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2/7/2023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2/7/2023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78142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894867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2/7/2023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2/7/2023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2/7/2023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13" Type="http://schemas.openxmlformats.org/officeDocument/2006/relationships/image" Target="../media/image7.png"/><Relationship Id="rId18" Type="http://schemas.openxmlformats.org/officeDocument/2006/relationships/image" Target="../media/image12.png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15.png"/><Relationship Id="rId7" Type="http://schemas.openxmlformats.org/officeDocument/2006/relationships/image" Target="../media/image1.png"/><Relationship Id="rId12" Type="http://schemas.openxmlformats.org/officeDocument/2006/relationships/image" Target="../media/image6.png"/><Relationship Id="rId17" Type="http://schemas.openxmlformats.org/officeDocument/2006/relationships/image" Target="../media/image11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0.png"/><Relationship Id="rId20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11" Type="http://schemas.openxmlformats.org/officeDocument/2006/relationships/image" Target="../media/image5.png"/><Relationship Id="rId24" Type="http://schemas.openxmlformats.org/officeDocument/2006/relationships/image" Target="../media/image18.png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9.png"/><Relationship Id="rId23" Type="http://schemas.openxmlformats.org/officeDocument/2006/relationships/image" Target="../media/image17.png"/><Relationship Id="rId10" Type="http://schemas.openxmlformats.org/officeDocument/2006/relationships/image" Target="../media/image4.png"/><Relationship Id="rId19" Type="http://schemas.openxmlformats.org/officeDocument/2006/relationships/image" Target="../media/image13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.png"/><Relationship Id="rId14" Type="http://schemas.openxmlformats.org/officeDocument/2006/relationships/image" Target="../media/image8.png"/><Relationship Id="rId22" Type="http://schemas.openxmlformats.org/officeDocument/2006/relationships/image" Target="../media/image16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115201" y="1115898"/>
            <a:ext cx="7344409" cy="346710"/>
          </a:xfrm>
          <a:custGeom>
            <a:avLst/>
            <a:gdLst/>
            <a:ahLst/>
            <a:cxnLst/>
            <a:rect l="l" t="t" r="r" b="b"/>
            <a:pathLst>
              <a:path w="7344409" h="346709">
                <a:moveTo>
                  <a:pt x="7344003" y="0"/>
                </a:moveTo>
                <a:lnTo>
                  <a:pt x="0" y="0"/>
                </a:lnTo>
                <a:lnTo>
                  <a:pt x="0" y="346278"/>
                </a:lnTo>
                <a:lnTo>
                  <a:pt x="7344003" y="346278"/>
                </a:lnTo>
                <a:lnTo>
                  <a:pt x="7344003" y="0"/>
                </a:lnTo>
                <a:close/>
              </a:path>
            </a:pathLst>
          </a:custGeom>
          <a:solidFill>
            <a:srgbClr val="E6E7E9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7" name="bg object 17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1354999" y="384187"/>
            <a:ext cx="5797245" cy="205587"/>
          </a:xfrm>
          <a:prstGeom prst="rect">
            <a:avLst/>
          </a:prstGeom>
        </p:spPr>
      </p:pic>
      <p:pic>
        <p:nvPicPr>
          <p:cNvPr id="18" name="bg object 18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1354999" y="669645"/>
            <a:ext cx="4667364" cy="176149"/>
          </a:xfrm>
          <a:prstGeom prst="rect">
            <a:avLst/>
          </a:prstGeom>
        </p:spPr>
      </p:pic>
      <p:pic>
        <p:nvPicPr>
          <p:cNvPr id="19" name="bg object 19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720002" y="2110002"/>
            <a:ext cx="6471183" cy="125615"/>
          </a:xfrm>
          <a:prstGeom prst="rect">
            <a:avLst/>
          </a:prstGeom>
        </p:spPr>
      </p:pic>
      <p:pic>
        <p:nvPicPr>
          <p:cNvPr id="20" name="bg object 20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719999" y="2270026"/>
            <a:ext cx="5738482" cy="125615"/>
          </a:xfrm>
          <a:prstGeom prst="rect">
            <a:avLst/>
          </a:prstGeom>
        </p:spPr>
      </p:pic>
      <p:pic>
        <p:nvPicPr>
          <p:cNvPr id="21" name="bg object 21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846999" y="2493535"/>
            <a:ext cx="6338849" cy="125628"/>
          </a:xfrm>
          <a:prstGeom prst="rect">
            <a:avLst/>
          </a:prstGeom>
        </p:spPr>
      </p:pic>
      <p:pic>
        <p:nvPicPr>
          <p:cNvPr id="22" name="bg object 22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720002" y="2653568"/>
            <a:ext cx="6470916" cy="125615"/>
          </a:xfrm>
          <a:prstGeom prst="rect">
            <a:avLst/>
          </a:prstGeom>
        </p:spPr>
      </p:pic>
      <p:pic>
        <p:nvPicPr>
          <p:cNvPr id="23" name="bg object 23"/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719999" y="2813577"/>
            <a:ext cx="6465684" cy="125615"/>
          </a:xfrm>
          <a:prstGeom prst="rect">
            <a:avLst/>
          </a:prstGeom>
        </p:spPr>
      </p:pic>
      <p:pic>
        <p:nvPicPr>
          <p:cNvPr id="24" name="bg object 24"/>
          <p:cNvPicPr/>
          <p:nvPr/>
        </p:nvPicPr>
        <p:blipFill>
          <a:blip r:embed="rId14" cstate="print"/>
          <a:stretch>
            <a:fillRect/>
          </a:stretch>
        </p:blipFill>
        <p:spPr>
          <a:xfrm>
            <a:off x="719999" y="2977186"/>
            <a:ext cx="6185052" cy="118948"/>
          </a:xfrm>
          <a:prstGeom prst="rect">
            <a:avLst/>
          </a:prstGeom>
        </p:spPr>
      </p:pic>
      <p:pic>
        <p:nvPicPr>
          <p:cNvPr id="25" name="bg object 25"/>
          <p:cNvPicPr/>
          <p:nvPr/>
        </p:nvPicPr>
        <p:blipFill>
          <a:blip r:embed="rId15" cstate="print"/>
          <a:stretch>
            <a:fillRect/>
          </a:stretch>
        </p:blipFill>
        <p:spPr>
          <a:xfrm>
            <a:off x="846999" y="3197127"/>
            <a:ext cx="6337782" cy="125615"/>
          </a:xfrm>
          <a:prstGeom prst="rect">
            <a:avLst/>
          </a:prstGeom>
        </p:spPr>
      </p:pic>
      <p:pic>
        <p:nvPicPr>
          <p:cNvPr id="26" name="bg object 26"/>
          <p:cNvPicPr/>
          <p:nvPr/>
        </p:nvPicPr>
        <p:blipFill>
          <a:blip r:embed="rId16" cstate="print"/>
          <a:stretch>
            <a:fillRect/>
          </a:stretch>
        </p:blipFill>
        <p:spPr>
          <a:xfrm>
            <a:off x="719999" y="3357144"/>
            <a:ext cx="6470383" cy="125615"/>
          </a:xfrm>
          <a:prstGeom prst="rect">
            <a:avLst/>
          </a:prstGeom>
        </p:spPr>
      </p:pic>
      <p:pic>
        <p:nvPicPr>
          <p:cNvPr id="27" name="bg object 27"/>
          <p:cNvPicPr/>
          <p:nvPr/>
        </p:nvPicPr>
        <p:blipFill>
          <a:blip r:embed="rId17" cstate="print"/>
          <a:stretch>
            <a:fillRect/>
          </a:stretch>
        </p:blipFill>
        <p:spPr>
          <a:xfrm>
            <a:off x="719999" y="3518629"/>
            <a:ext cx="6462382" cy="124155"/>
          </a:xfrm>
          <a:prstGeom prst="rect">
            <a:avLst/>
          </a:prstGeom>
        </p:spPr>
      </p:pic>
      <p:pic>
        <p:nvPicPr>
          <p:cNvPr id="28" name="bg object 28"/>
          <p:cNvPicPr/>
          <p:nvPr/>
        </p:nvPicPr>
        <p:blipFill>
          <a:blip r:embed="rId18" cstate="print"/>
          <a:stretch>
            <a:fillRect/>
          </a:stretch>
        </p:blipFill>
        <p:spPr>
          <a:xfrm>
            <a:off x="719999" y="3678649"/>
            <a:ext cx="3524897" cy="124155"/>
          </a:xfrm>
          <a:prstGeom prst="rect">
            <a:avLst/>
          </a:prstGeom>
        </p:spPr>
      </p:pic>
      <p:pic>
        <p:nvPicPr>
          <p:cNvPr id="29" name="bg object 29"/>
          <p:cNvPicPr/>
          <p:nvPr/>
        </p:nvPicPr>
        <p:blipFill>
          <a:blip r:embed="rId19" cstate="print"/>
          <a:stretch>
            <a:fillRect/>
          </a:stretch>
        </p:blipFill>
        <p:spPr>
          <a:xfrm>
            <a:off x="847002" y="3902175"/>
            <a:ext cx="4427931" cy="121056"/>
          </a:xfrm>
          <a:prstGeom prst="rect">
            <a:avLst/>
          </a:prstGeom>
        </p:spPr>
      </p:pic>
      <p:pic>
        <p:nvPicPr>
          <p:cNvPr id="30" name="bg object 30"/>
          <p:cNvPicPr/>
          <p:nvPr/>
        </p:nvPicPr>
        <p:blipFill>
          <a:blip r:embed="rId20" cstate="print"/>
          <a:stretch>
            <a:fillRect/>
          </a:stretch>
        </p:blipFill>
        <p:spPr>
          <a:xfrm>
            <a:off x="846999" y="4124227"/>
            <a:ext cx="6334709" cy="125615"/>
          </a:xfrm>
          <a:prstGeom prst="rect">
            <a:avLst/>
          </a:prstGeom>
        </p:spPr>
      </p:pic>
      <p:pic>
        <p:nvPicPr>
          <p:cNvPr id="31" name="bg object 31"/>
          <p:cNvPicPr/>
          <p:nvPr/>
        </p:nvPicPr>
        <p:blipFill>
          <a:blip r:embed="rId21" cstate="print"/>
          <a:stretch>
            <a:fillRect/>
          </a:stretch>
        </p:blipFill>
        <p:spPr>
          <a:xfrm>
            <a:off x="719999" y="4284248"/>
            <a:ext cx="6461188" cy="125602"/>
          </a:xfrm>
          <a:prstGeom prst="rect">
            <a:avLst/>
          </a:prstGeom>
        </p:spPr>
      </p:pic>
      <p:pic>
        <p:nvPicPr>
          <p:cNvPr id="32" name="bg object 32"/>
          <p:cNvPicPr/>
          <p:nvPr/>
        </p:nvPicPr>
        <p:blipFill>
          <a:blip r:embed="rId22" cstate="print"/>
          <a:stretch>
            <a:fillRect/>
          </a:stretch>
        </p:blipFill>
        <p:spPr>
          <a:xfrm>
            <a:off x="719998" y="4446931"/>
            <a:ext cx="6466509" cy="122948"/>
          </a:xfrm>
          <a:prstGeom prst="rect">
            <a:avLst/>
          </a:prstGeom>
        </p:spPr>
      </p:pic>
      <p:pic>
        <p:nvPicPr>
          <p:cNvPr id="33" name="bg object 33"/>
          <p:cNvPicPr/>
          <p:nvPr/>
        </p:nvPicPr>
        <p:blipFill>
          <a:blip r:embed="rId23" cstate="print"/>
          <a:stretch>
            <a:fillRect/>
          </a:stretch>
        </p:blipFill>
        <p:spPr>
          <a:xfrm>
            <a:off x="719998" y="4604275"/>
            <a:ext cx="5981026" cy="125615"/>
          </a:xfrm>
          <a:prstGeom prst="rect">
            <a:avLst/>
          </a:prstGeom>
        </p:spPr>
      </p:pic>
      <p:pic>
        <p:nvPicPr>
          <p:cNvPr id="34" name="bg object 34"/>
          <p:cNvPicPr/>
          <p:nvPr/>
        </p:nvPicPr>
        <p:blipFill>
          <a:blip r:embed="rId24" cstate="print"/>
          <a:stretch>
            <a:fillRect/>
          </a:stretch>
        </p:blipFill>
        <p:spPr>
          <a:xfrm>
            <a:off x="846998" y="4830469"/>
            <a:ext cx="3937469" cy="119862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8142" y="427736"/>
            <a:ext cx="6806565" cy="17109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8142" y="2459482"/>
            <a:ext cx="6806565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571369" y="9944862"/>
            <a:ext cx="2420112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78142" y="9944862"/>
            <a:ext cx="173945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2/7/2023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445252" y="9944862"/>
            <a:ext cx="173945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80731" y="5914210"/>
            <a:ext cx="6141085" cy="1974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5581015" algn="l"/>
              </a:tabLst>
            </a:pPr>
            <a:r>
              <a:rPr sz="1200" b="1" spc="-10" dirty="0">
                <a:latin typeface="Arial"/>
                <a:cs typeface="Arial"/>
              </a:rPr>
              <a:t>Прожиточный</a:t>
            </a:r>
            <a:r>
              <a:rPr sz="1200" b="1" spc="5" dirty="0">
                <a:latin typeface="Arial"/>
                <a:cs typeface="Arial"/>
              </a:rPr>
              <a:t> </a:t>
            </a:r>
            <a:r>
              <a:rPr sz="1200" b="1" spc="-5" dirty="0">
                <a:latin typeface="Arial"/>
                <a:cs typeface="Arial"/>
              </a:rPr>
              <a:t>минимум</a:t>
            </a:r>
            <a:r>
              <a:rPr sz="1200" b="1" spc="5" dirty="0">
                <a:latin typeface="Arial"/>
                <a:cs typeface="Arial"/>
              </a:rPr>
              <a:t> </a:t>
            </a:r>
            <a:r>
              <a:rPr sz="1200" b="1" dirty="0">
                <a:latin typeface="Arial"/>
                <a:cs typeface="Arial"/>
              </a:rPr>
              <a:t>пенсионера</a:t>
            </a:r>
            <a:r>
              <a:rPr sz="1200" b="1" spc="10" dirty="0">
                <a:latin typeface="Arial"/>
                <a:cs typeface="Arial"/>
              </a:rPr>
              <a:t> </a:t>
            </a:r>
            <a:r>
              <a:rPr sz="1200" b="1" dirty="0">
                <a:latin typeface="Arial"/>
                <a:cs typeface="Arial"/>
              </a:rPr>
              <a:t>в</a:t>
            </a:r>
            <a:r>
              <a:rPr sz="1200" b="1" spc="5" dirty="0">
                <a:latin typeface="Arial"/>
                <a:cs typeface="Arial"/>
              </a:rPr>
              <a:t> </a:t>
            </a:r>
            <a:r>
              <a:rPr sz="1200" b="1" spc="-5" dirty="0" smtClean="0">
                <a:latin typeface="Arial"/>
                <a:cs typeface="Arial"/>
              </a:rPr>
              <a:t>202</a:t>
            </a:r>
            <a:r>
              <a:rPr lang="ru-RU" sz="1200" b="1" spc="-5" dirty="0" smtClean="0">
                <a:latin typeface="Arial"/>
                <a:cs typeface="Arial"/>
              </a:rPr>
              <a:t>3 г. – 10 385  руб.</a:t>
            </a:r>
            <a:r>
              <a:rPr lang="ru-RU" sz="1200" b="1" u="sng" spc="10" dirty="0" smtClean="0">
                <a:latin typeface="Arial"/>
                <a:cs typeface="Arial"/>
              </a:rPr>
              <a:t>                                                                  </a:t>
            </a:r>
            <a:endParaRPr sz="1200" u="sng" dirty="0">
              <a:latin typeface="Arial"/>
              <a:cs typeface="Arial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196850" y="6642100"/>
            <a:ext cx="7345400" cy="4015511"/>
            <a:chOff x="115201" y="6574485"/>
            <a:chExt cx="7345400" cy="4015511"/>
          </a:xfrm>
        </p:grpSpPr>
        <p:pic>
          <p:nvPicPr>
            <p:cNvPr id="4" name="object 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251805" y="6574485"/>
              <a:ext cx="4208796" cy="3908945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85554" y="7386702"/>
              <a:ext cx="2861449" cy="1191501"/>
            </a:xfrm>
            <a:prstGeom prst="rect">
              <a:avLst/>
            </a:prstGeom>
          </p:spPr>
        </p:pic>
        <p:sp>
          <p:nvSpPr>
            <p:cNvPr id="7" name="object 7"/>
            <p:cNvSpPr/>
            <p:nvPr/>
          </p:nvSpPr>
          <p:spPr>
            <a:xfrm>
              <a:off x="115201" y="10062946"/>
              <a:ext cx="7344409" cy="527050"/>
            </a:xfrm>
            <a:custGeom>
              <a:avLst/>
              <a:gdLst/>
              <a:ahLst/>
              <a:cxnLst/>
              <a:rect l="l" t="t" r="r" b="b"/>
              <a:pathLst>
                <a:path w="7344409" h="527050">
                  <a:moveTo>
                    <a:pt x="7344003" y="0"/>
                  </a:moveTo>
                  <a:lnTo>
                    <a:pt x="0" y="0"/>
                  </a:lnTo>
                  <a:lnTo>
                    <a:pt x="0" y="526453"/>
                  </a:lnTo>
                  <a:lnTo>
                    <a:pt x="7344003" y="526453"/>
                  </a:lnTo>
                  <a:lnTo>
                    <a:pt x="7344003" y="0"/>
                  </a:lnTo>
                  <a:close/>
                </a:path>
              </a:pathLst>
            </a:custGeom>
            <a:solidFill>
              <a:srgbClr val="E6E7E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5962147" y="10255313"/>
              <a:ext cx="1266190" cy="177165"/>
            </a:xfrm>
            <a:custGeom>
              <a:avLst/>
              <a:gdLst/>
              <a:ahLst/>
              <a:cxnLst/>
              <a:rect l="l" t="t" r="r" b="b"/>
              <a:pathLst>
                <a:path w="1266190" h="177165">
                  <a:moveTo>
                    <a:pt x="42418" y="1523"/>
                  </a:moveTo>
                  <a:lnTo>
                    <a:pt x="29789" y="1789"/>
                  </a:lnTo>
                  <a:lnTo>
                    <a:pt x="18542" y="2508"/>
                  </a:lnTo>
                  <a:lnTo>
                    <a:pt x="8628" y="3559"/>
                  </a:lnTo>
                  <a:lnTo>
                    <a:pt x="0" y="4825"/>
                  </a:lnTo>
                  <a:lnTo>
                    <a:pt x="0" y="173989"/>
                  </a:lnTo>
                  <a:lnTo>
                    <a:pt x="22098" y="173989"/>
                  </a:lnTo>
                  <a:lnTo>
                    <a:pt x="22098" y="105409"/>
                  </a:lnTo>
                  <a:lnTo>
                    <a:pt x="56873" y="105409"/>
                  </a:lnTo>
                  <a:lnTo>
                    <a:pt x="69754" y="102203"/>
                  </a:lnTo>
                  <a:lnTo>
                    <a:pt x="82133" y="96325"/>
                  </a:lnTo>
                  <a:lnTo>
                    <a:pt x="90952" y="89153"/>
                  </a:lnTo>
                  <a:lnTo>
                    <a:pt x="33020" y="89153"/>
                  </a:lnTo>
                  <a:lnTo>
                    <a:pt x="26924" y="88645"/>
                  </a:lnTo>
                  <a:lnTo>
                    <a:pt x="22098" y="87375"/>
                  </a:lnTo>
                  <a:lnTo>
                    <a:pt x="22098" y="20827"/>
                  </a:lnTo>
                  <a:lnTo>
                    <a:pt x="25908" y="19811"/>
                  </a:lnTo>
                  <a:lnTo>
                    <a:pt x="33274" y="19049"/>
                  </a:lnTo>
                  <a:lnTo>
                    <a:pt x="93449" y="19049"/>
                  </a:lnTo>
                  <a:lnTo>
                    <a:pt x="90424" y="15747"/>
                  </a:lnTo>
                  <a:lnTo>
                    <a:pt x="81708" y="9667"/>
                  </a:lnTo>
                  <a:lnTo>
                    <a:pt x="70802" y="5206"/>
                  </a:lnTo>
                  <a:lnTo>
                    <a:pt x="57705" y="2460"/>
                  </a:lnTo>
                  <a:lnTo>
                    <a:pt x="42418" y="1523"/>
                  </a:lnTo>
                  <a:close/>
                </a:path>
                <a:path w="1266190" h="177165">
                  <a:moveTo>
                    <a:pt x="56873" y="105409"/>
                  </a:moveTo>
                  <a:lnTo>
                    <a:pt x="22098" y="105409"/>
                  </a:lnTo>
                  <a:lnTo>
                    <a:pt x="27178" y="106679"/>
                  </a:lnTo>
                  <a:lnTo>
                    <a:pt x="33274" y="106933"/>
                  </a:lnTo>
                  <a:lnTo>
                    <a:pt x="39878" y="106933"/>
                  </a:lnTo>
                  <a:lnTo>
                    <a:pt x="55518" y="105747"/>
                  </a:lnTo>
                  <a:lnTo>
                    <a:pt x="56873" y="105409"/>
                  </a:lnTo>
                  <a:close/>
                </a:path>
                <a:path w="1266190" h="177165">
                  <a:moveTo>
                    <a:pt x="93449" y="19049"/>
                  </a:moveTo>
                  <a:lnTo>
                    <a:pt x="42926" y="19049"/>
                  </a:lnTo>
                  <a:lnTo>
                    <a:pt x="59523" y="21109"/>
                  </a:lnTo>
                  <a:lnTo>
                    <a:pt x="72263" y="27336"/>
                  </a:lnTo>
                  <a:lnTo>
                    <a:pt x="80430" y="37802"/>
                  </a:lnTo>
                  <a:lnTo>
                    <a:pt x="83312" y="52577"/>
                  </a:lnTo>
                  <a:lnTo>
                    <a:pt x="80355" y="68258"/>
                  </a:lnTo>
                  <a:lnTo>
                    <a:pt x="71850" y="79724"/>
                  </a:lnTo>
                  <a:lnTo>
                    <a:pt x="58344" y="86760"/>
                  </a:lnTo>
                  <a:lnTo>
                    <a:pt x="40386" y="89153"/>
                  </a:lnTo>
                  <a:lnTo>
                    <a:pt x="90952" y="89153"/>
                  </a:lnTo>
                  <a:lnTo>
                    <a:pt x="105410" y="51561"/>
                  </a:lnTo>
                  <a:lnTo>
                    <a:pt x="104390" y="40679"/>
                  </a:lnTo>
                  <a:lnTo>
                    <a:pt x="101441" y="30987"/>
                  </a:lnTo>
                  <a:lnTo>
                    <a:pt x="96730" y="22629"/>
                  </a:lnTo>
                  <a:lnTo>
                    <a:pt x="93449" y="19049"/>
                  </a:lnTo>
                  <a:close/>
                </a:path>
                <a:path w="1266190" h="177165">
                  <a:moveTo>
                    <a:pt x="232410" y="2793"/>
                  </a:moveTo>
                  <a:lnTo>
                    <a:pt x="140208" y="2793"/>
                  </a:lnTo>
                  <a:lnTo>
                    <a:pt x="140208" y="173989"/>
                  </a:lnTo>
                  <a:lnTo>
                    <a:pt x="162306" y="173989"/>
                  </a:lnTo>
                  <a:lnTo>
                    <a:pt x="162306" y="96519"/>
                  </a:lnTo>
                  <a:lnTo>
                    <a:pt x="227076" y="96519"/>
                  </a:lnTo>
                  <a:lnTo>
                    <a:pt x="227076" y="78231"/>
                  </a:lnTo>
                  <a:lnTo>
                    <a:pt x="162306" y="78231"/>
                  </a:lnTo>
                  <a:lnTo>
                    <a:pt x="162306" y="21335"/>
                  </a:lnTo>
                  <a:lnTo>
                    <a:pt x="232410" y="21335"/>
                  </a:lnTo>
                  <a:lnTo>
                    <a:pt x="232410" y="2793"/>
                  </a:lnTo>
                  <a:close/>
                </a:path>
                <a:path w="1266190" h="177165">
                  <a:moveTo>
                    <a:pt x="311404" y="1523"/>
                  </a:moveTo>
                  <a:lnTo>
                    <a:pt x="299918" y="1758"/>
                  </a:lnTo>
                  <a:lnTo>
                    <a:pt x="288671" y="2444"/>
                  </a:lnTo>
                  <a:lnTo>
                    <a:pt x="278185" y="3559"/>
                  </a:lnTo>
                  <a:lnTo>
                    <a:pt x="268986" y="5079"/>
                  </a:lnTo>
                  <a:lnTo>
                    <a:pt x="268986" y="173989"/>
                  </a:lnTo>
                  <a:lnTo>
                    <a:pt x="291084" y="173989"/>
                  </a:lnTo>
                  <a:lnTo>
                    <a:pt x="291084" y="99821"/>
                  </a:lnTo>
                  <a:lnTo>
                    <a:pt x="353465" y="99821"/>
                  </a:lnTo>
                  <a:lnTo>
                    <a:pt x="351067" y="97281"/>
                  </a:lnTo>
                  <a:lnTo>
                    <a:pt x="342138" y="92455"/>
                  </a:lnTo>
                  <a:lnTo>
                    <a:pt x="342138" y="91693"/>
                  </a:lnTo>
                  <a:lnTo>
                    <a:pt x="354786" y="85474"/>
                  </a:lnTo>
                  <a:lnTo>
                    <a:pt x="357410" y="83057"/>
                  </a:lnTo>
                  <a:lnTo>
                    <a:pt x="291084" y="83057"/>
                  </a:lnTo>
                  <a:lnTo>
                    <a:pt x="291195" y="20542"/>
                  </a:lnTo>
                  <a:lnTo>
                    <a:pt x="294640" y="19557"/>
                  </a:lnTo>
                  <a:lnTo>
                    <a:pt x="302260" y="18541"/>
                  </a:lnTo>
                  <a:lnTo>
                    <a:pt x="363655" y="18541"/>
                  </a:lnTo>
                  <a:lnTo>
                    <a:pt x="360934" y="15493"/>
                  </a:lnTo>
                  <a:lnTo>
                    <a:pt x="352010" y="9239"/>
                  </a:lnTo>
                  <a:lnTo>
                    <a:pt x="341021" y="4889"/>
                  </a:lnTo>
                  <a:lnTo>
                    <a:pt x="327606" y="2349"/>
                  </a:lnTo>
                  <a:lnTo>
                    <a:pt x="311404" y="1523"/>
                  </a:lnTo>
                  <a:close/>
                </a:path>
                <a:path w="1266190" h="177165">
                  <a:moveTo>
                    <a:pt x="353465" y="99821"/>
                  </a:moveTo>
                  <a:lnTo>
                    <a:pt x="311912" y="99821"/>
                  </a:lnTo>
                  <a:lnTo>
                    <a:pt x="325020" y="102020"/>
                  </a:lnTo>
                  <a:lnTo>
                    <a:pt x="334676" y="107886"/>
                  </a:lnTo>
                  <a:lnTo>
                    <a:pt x="341522" y="118038"/>
                  </a:lnTo>
                  <a:lnTo>
                    <a:pt x="346202" y="133095"/>
                  </a:lnTo>
                  <a:lnTo>
                    <a:pt x="349631" y="147808"/>
                  </a:lnTo>
                  <a:lnTo>
                    <a:pt x="352679" y="159734"/>
                  </a:lnTo>
                  <a:lnTo>
                    <a:pt x="355346" y="168564"/>
                  </a:lnTo>
                  <a:lnTo>
                    <a:pt x="357632" y="173989"/>
                  </a:lnTo>
                  <a:lnTo>
                    <a:pt x="380492" y="173989"/>
                  </a:lnTo>
                  <a:lnTo>
                    <a:pt x="377713" y="167219"/>
                  </a:lnTo>
                  <a:lnTo>
                    <a:pt x="374650" y="156971"/>
                  </a:lnTo>
                  <a:lnTo>
                    <a:pt x="371205" y="143486"/>
                  </a:lnTo>
                  <a:lnTo>
                    <a:pt x="367284" y="126999"/>
                  </a:lnTo>
                  <a:lnTo>
                    <a:pt x="363497" y="114744"/>
                  </a:lnTo>
                  <a:lnTo>
                    <a:pt x="358140" y="104774"/>
                  </a:lnTo>
                  <a:lnTo>
                    <a:pt x="353465" y="99821"/>
                  </a:lnTo>
                  <a:close/>
                </a:path>
                <a:path w="1266190" h="177165">
                  <a:moveTo>
                    <a:pt x="363655" y="18541"/>
                  </a:moveTo>
                  <a:lnTo>
                    <a:pt x="312928" y="18541"/>
                  </a:lnTo>
                  <a:lnTo>
                    <a:pt x="328937" y="20542"/>
                  </a:lnTo>
                  <a:lnTo>
                    <a:pt x="341376" y="26352"/>
                  </a:lnTo>
                  <a:lnTo>
                    <a:pt x="349432" y="36258"/>
                  </a:lnTo>
                  <a:lnTo>
                    <a:pt x="352298" y="50545"/>
                  </a:lnTo>
                  <a:lnTo>
                    <a:pt x="349587" y="63877"/>
                  </a:lnTo>
                  <a:lnTo>
                    <a:pt x="341852" y="74136"/>
                  </a:lnTo>
                  <a:lnTo>
                    <a:pt x="329688" y="80728"/>
                  </a:lnTo>
                  <a:lnTo>
                    <a:pt x="313690" y="83057"/>
                  </a:lnTo>
                  <a:lnTo>
                    <a:pt x="357410" y="83057"/>
                  </a:lnTo>
                  <a:lnTo>
                    <a:pt x="365029" y="76041"/>
                  </a:lnTo>
                  <a:lnTo>
                    <a:pt x="371891" y="63511"/>
                  </a:lnTo>
                  <a:lnTo>
                    <a:pt x="374396" y="48005"/>
                  </a:lnTo>
                  <a:lnTo>
                    <a:pt x="373507" y="38425"/>
                  </a:lnTo>
                  <a:lnTo>
                    <a:pt x="370903" y="29654"/>
                  </a:lnTo>
                  <a:lnTo>
                    <a:pt x="366680" y="21931"/>
                  </a:lnTo>
                  <a:lnTo>
                    <a:pt x="363655" y="18541"/>
                  </a:lnTo>
                  <a:close/>
                </a:path>
                <a:path w="1266190" h="177165">
                  <a:moveTo>
                    <a:pt x="426199" y="144779"/>
                  </a:moveTo>
                  <a:lnTo>
                    <a:pt x="408419" y="144779"/>
                  </a:lnTo>
                  <a:lnTo>
                    <a:pt x="402069" y="151383"/>
                  </a:lnTo>
                  <a:lnTo>
                    <a:pt x="402069" y="169925"/>
                  </a:lnTo>
                  <a:lnTo>
                    <a:pt x="408165" y="176783"/>
                  </a:lnTo>
                  <a:lnTo>
                    <a:pt x="426453" y="176783"/>
                  </a:lnTo>
                  <a:lnTo>
                    <a:pt x="432295" y="169925"/>
                  </a:lnTo>
                  <a:lnTo>
                    <a:pt x="432295" y="151383"/>
                  </a:lnTo>
                  <a:lnTo>
                    <a:pt x="426199" y="144779"/>
                  </a:lnTo>
                  <a:close/>
                </a:path>
                <a:path w="1266190" h="177165">
                  <a:moveTo>
                    <a:pt x="545833" y="1015"/>
                  </a:moveTo>
                  <a:lnTo>
                    <a:pt x="507165" y="7647"/>
                  </a:lnTo>
                  <a:lnTo>
                    <a:pt x="478047" y="26066"/>
                  </a:lnTo>
                  <a:lnTo>
                    <a:pt x="459643" y="54058"/>
                  </a:lnTo>
                  <a:lnTo>
                    <a:pt x="453123" y="89407"/>
                  </a:lnTo>
                  <a:lnTo>
                    <a:pt x="454782" y="108620"/>
                  </a:lnTo>
                  <a:lnTo>
                    <a:pt x="476999" y="153161"/>
                  </a:lnTo>
                  <a:lnTo>
                    <a:pt x="522433" y="174486"/>
                  </a:lnTo>
                  <a:lnTo>
                    <a:pt x="541007" y="175767"/>
                  </a:lnTo>
                  <a:lnTo>
                    <a:pt x="557580" y="174799"/>
                  </a:lnTo>
                  <a:lnTo>
                    <a:pt x="572249" y="172402"/>
                  </a:lnTo>
                  <a:lnTo>
                    <a:pt x="584441" y="169338"/>
                  </a:lnTo>
                  <a:lnTo>
                    <a:pt x="593585" y="166369"/>
                  </a:lnTo>
                  <a:lnTo>
                    <a:pt x="593585" y="157479"/>
                  </a:lnTo>
                  <a:lnTo>
                    <a:pt x="542531" y="157479"/>
                  </a:lnTo>
                  <a:lnTo>
                    <a:pt x="515389" y="152792"/>
                  </a:lnTo>
                  <a:lnTo>
                    <a:pt x="494557" y="139223"/>
                  </a:lnTo>
                  <a:lnTo>
                    <a:pt x="481202" y="117510"/>
                  </a:lnTo>
                  <a:lnTo>
                    <a:pt x="476491" y="88391"/>
                  </a:lnTo>
                  <a:lnTo>
                    <a:pt x="481388" y="59527"/>
                  </a:lnTo>
                  <a:lnTo>
                    <a:pt x="495287" y="37877"/>
                  </a:lnTo>
                  <a:lnTo>
                    <a:pt x="516996" y="24276"/>
                  </a:lnTo>
                  <a:lnTo>
                    <a:pt x="545325" y="19557"/>
                  </a:lnTo>
                  <a:lnTo>
                    <a:pt x="585349" y="19557"/>
                  </a:lnTo>
                  <a:lnTo>
                    <a:pt x="588505" y="8889"/>
                  </a:lnTo>
                  <a:lnTo>
                    <a:pt x="581516" y="6159"/>
                  </a:lnTo>
                  <a:lnTo>
                    <a:pt x="571836" y="3619"/>
                  </a:lnTo>
                  <a:lnTo>
                    <a:pt x="559823" y="1746"/>
                  </a:lnTo>
                  <a:lnTo>
                    <a:pt x="545833" y="1015"/>
                  </a:lnTo>
                  <a:close/>
                </a:path>
                <a:path w="1266190" h="177165">
                  <a:moveTo>
                    <a:pt x="593585" y="84073"/>
                  </a:moveTo>
                  <a:lnTo>
                    <a:pt x="537197" y="84073"/>
                  </a:lnTo>
                  <a:lnTo>
                    <a:pt x="537197" y="101853"/>
                  </a:lnTo>
                  <a:lnTo>
                    <a:pt x="571995" y="101853"/>
                  </a:lnTo>
                  <a:lnTo>
                    <a:pt x="571995" y="152907"/>
                  </a:lnTo>
                  <a:lnTo>
                    <a:pt x="567284" y="154693"/>
                  </a:lnTo>
                  <a:lnTo>
                    <a:pt x="560787" y="156146"/>
                  </a:lnTo>
                  <a:lnTo>
                    <a:pt x="552528" y="157122"/>
                  </a:lnTo>
                  <a:lnTo>
                    <a:pt x="542531" y="157479"/>
                  </a:lnTo>
                  <a:lnTo>
                    <a:pt x="593585" y="157479"/>
                  </a:lnTo>
                  <a:lnTo>
                    <a:pt x="593585" y="84073"/>
                  </a:lnTo>
                  <a:close/>
                </a:path>
                <a:path w="1266190" h="177165">
                  <a:moveTo>
                    <a:pt x="585349" y="19557"/>
                  </a:moveTo>
                  <a:lnTo>
                    <a:pt x="545325" y="19557"/>
                  </a:lnTo>
                  <a:lnTo>
                    <a:pt x="557239" y="20137"/>
                  </a:lnTo>
                  <a:lnTo>
                    <a:pt x="567296" y="21716"/>
                  </a:lnTo>
                  <a:lnTo>
                    <a:pt x="575829" y="24058"/>
                  </a:lnTo>
                  <a:lnTo>
                    <a:pt x="583171" y="26923"/>
                  </a:lnTo>
                  <a:lnTo>
                    <a:pt x="585349" y="19557"/>
                  </a:lnTo>
                  <a:close/>
                </a:path>
                <a:path w="1266190" h="177165">
                  <a:moveTo>
                    <a:pt x="701789" y="0"/>
                  </a:moveTo>
                  <a:lnTo>
                    <a:pt x="670078" y="6405"/>
                  </a:lnTo>
                  <a:lnTo>
                    <a:pt x="644893" y="24574"/>
                  </a:lnTo>
                  <a:lnTo>
                    <a:pt x="628280" y="52935"/>
                  </a:lnTo>
                  <a:lnTo>
                    <a:pt x="622287" y="89915"/>
                  </a:lnTo>
                  <a:lnTo>
                    <a:pt x="627954" y="125348"/>
                  </a:lnTo>
                  <a:lnTo>
                    <a:pt x="643813" y="152780"/>
                  </a:lnTo>
                  <a:lnTo>
                    <a:pt x="668150" y="170497"/>
                  </a:lnTo>
                  <a:lnTo>
                    <a:pt x="699249" y="176783"/>
                  </a:lnTo>
                  <a:lnTo>
                    <a:pt x="730102" y="170981"/>
                  </a:lnTo>
                  <a:lnTo>
                    <a:pt x="748096" y="158749"/>
                  </a:lnTo>
                  <a:lnTo>
                    <a:pt x="700519" y="158749"/>
                  </a:lnTo>
                  <a:lnTo>
                    <a:pt x="677306" y="153058"/>
                  </a:lnTo>
                  <a:lnTo>
                    <a:pt x="660165" y="137794"/>
                  </a:lnTo>
                  <a:lnTo>
                    <a:pt x="649548" y="115673"/>
                  </a:lnTo>
                  <a:lnTo>
                    <a:pt x="645909" y="89407"/>
                  </a:lnTo>
                  <a:lnTo>
                    <a:pt x="649338" y="62396"/>
                  </a:lnTo>
                  <a:lnTo>
                    <a:pt x="659625" y="39623"/>
                  </a:lnTo>
                  <a:lnTo>
                    <a:pt x="676770" y="23899"/>
                  </a:lnTo>
                  <a:lnTo>
                    <a:pt x="700773" y="18033"/>
                  </a:lnTo>
                  <a:lnTo>
                    <a:pt x="749345" y="18033"/>
                  </a:lnTo>
                  <a:lnTo>
                    <a:pt x="733531" y="6389"/>
                  </a:lnTo>
                  <a:lnTo>
                    <a:pt x="701789" y="0"/>
                  </a:lnTo>
                  <a:close/>
                </a:path>
                <a:path w="1266190" h="177165">
                  <a:moveTo>
                    <a:pt x="749345" y="18033"/>
                  </a:moveTo>
                  <a:lnTo>
                    <a:pt x="700773" y="18033"/>
                  </a:lnTo>
                  <a:lnTo>
                    <a:pt x="724843" y="24122"/>
                  </a:lnTo>
                  <a:lnTo>
                    <a:pt x="741889" y="40068"/>
                  </a:lnTo>
                  <a:lnTo>
                    <a:pt x="752029" y="62396"/>
                  </a:lnTo>
                  <a:lnTo>
                    <a:pt x="755383" y="87629"/>
                  </a:lnTo>
                  <a:lnTo>
                    <a:pt x="751739" y="115137"/>
                  </a:lnTo>
                  <a:lnTo>
                    <a:pt x="741095" y="137763"/>
                  </a:lnTo>
                  <a:lnTo>
                    <a:pt x="723879" y="153102"/>
                  </a:lnTo>
                  <a:lnTo>
                    <a:pt x="700519" y="158749"/>
                  </a:lnTo>
                  <a:lnTo>
                    <a:pt x="748096" y="158749"/>
                  </a:lnTo>
                  <a:lnTo>
                    <a:pt x="755383" y="153796"/>
                  </a:lnTo>
                  <a:lnTo>
                    <a:pt x="772472" y="125563"/>
                  </a:lnTo>
                  <a:lnTo>
                    <a:pt x="778751" y="86613"/>
                  </a:lnTo>
                  <a:lnTo>
                    <a:pt x="773298" y="51649"/>
                  </a:lnTo>
                  <a:lnTo>
                    <a:pt x="757796" y="24256"/>
                  </a:lnTo>
                  <a:lnTo>
                    <a:pt x="749345" y="18033"/>
                  </a:lnTo>
                  <a:close/>
                </a:path>
                <a:path w="1266190" h="177165">
                  <a:moveTo>
                    <a:pt x="818108" y="2793"/>
                  </a:moveTo>
                  <a:lnTo>
                    <a:pt x="794232" y="2793"/>
                  </a:lnTo>
                  <a:lnTo>
                    <a:pt x="850112" y="173989"/>
                  </a:lnTo>
                  <a:lnTo>
                    <a:pt x="874496" y="173989"/>
                  </a:lnTo>
                  <a:lnTo>
                    <a:pt x="882670" y="151129"/>
                  </a:lnTo>
                  <a:lnTo>
                    <a:pt x="863066" y="151129"/>
                  </a:lnTo>
                  <a:lnTo>
                    <a:pt x="859316" y="135913"/>
                  </a:lnTo>
                  <a:lnTo>
                    <a:pt x="854951" y="120205"/>
                  </a:lnTo>
                  <a:lnTo>
                    <a:pt x="850078" y="103981"/>
                  </a:lnTo>
                  <a:lnTo>
                    <a:pt x="844778" y="87121"/>
                  </a:lnTo>
                  <a:lnTo>
                    <a:pt x="818108" y="2793"/>
                  </a:lnTo>
                  <a:close/>
                </a:path>
                <a:path w="1266190" h="177165">
                  <a:moveTo>
                    <a:pt x="935710" y="2793"/>
                  </a:moveTo>
                  <a:lnTo>
                    <a:pt x="912088" y="2793"/>
                  </a:lnTo>
                  <a:lnTo>
                    <a:pt x="883132" y="87375"/>
                  </a:lnTo>
                  <a:lnTo>
                    <a:pt x="877517" y="104052"/>
                  </a:lnTo>
                  <a:lnTo>
                    <a:pt x="872286" y="120268"/>
                  </a:lnTo>
                  <a:lnTo>
                    <a:pt x="867594" y="135953"/>
                  </a:lnTo>
                  <a:lnTo>
                    <a:pt x="863574" y="151129"/>
                  </a:lnTo>
                  <a:lnTo>
                    <a:pt x="882670" y="151129"/>
                  </a:lnTo>
                  <a:lnTo>
                    <a:pt x="935710" y="2793"/>
                  </a:lnTo>
                  <a:close/>
                </a:path>
                <a:path w="1266190" h="177165">
                  <a:moveTo>
                    <a:pt x="960856" y="144779"/>
                  </a:moveTo>
                  <a:lnTo>
                    <a:pt x="943076" y="144779"/>
                  </a:lnTo>
                  <a:lnTo>
                    <a:pt x="936726" y="151383"/>
                  </a:lnTo>
                  <a:lnTo>
                    <a:pt x="936726" y="169925"/>
                  </a:lnTo>
                  <a:lnTo>
                    <a:pt x="942822" y="176783"/>
                  </a:lnTo>
                  <a:lnTo>
                    <a:pt x="961110" y="176783"/>
                  </a:lnTo>
                  <a:lnTo>
                    <a:pt x="966952" y="169925"/>
                  </a:lnTo>
                  <a:lnTo>
                    <a:pt x="966952" y="151383"/>
                  </a:lnTo>
                  <a:lnTo>
                    <a:pt x="960856" y="144779"/>
                  </a:lnTo>
                  <a:close/>
                </a:path>
                <a:path w="1266190" h="177165">
                  <a:moveTo>
                    <a:pt x="1040358" y="1523"/>
                  </a:moveTo>
                  <a:lnTo>
                    <a:pt x="1028873" y="1758"/>
                  </a:lnTo>
                  <a:lnTo>
                    <a:pt x="1017625" y="2444"/>
                  </a:lnTo>
                  <a:lnTo>
                    <a:pt x="1007140" y="3559"/>
                  </a:lnTo>
                  <a:lnTo>
                    <a:pt x="997940" y="5079"/>
                  </a:lnTo>
                  <a:lnTo>
                    <a:pt x="997940" y="173989"/>
                  </a:lnTo>
                  <a:lnTo>
                    <a:pt x="1020038" y="173989"/>
                  </a:lnTo>
                  <a:lnTo>
                    <a:pt x="1020038" y="99821"/>
                  </a:lnTo>
                  <a:lnTo>
                    <a:pt x="1082419" y="99821"/>
                  </a:lnTo>
                  <a:lnTo>
                    <a:pt x="1080022" y="97281"/>
                  </a:lnTo>
                  <a:lnTo>
                    <a:pt x="1071092" y="92455"/>
                  </a:lnTo>
                  <a:lnTo>
                    <a:pt x="1071092" y="91693"/>
                  </a:lnTo>
                  <a:lnTo>
                    <a:pt x="1083741" y="85474"/>
                  </a:lnTo>
                  <a:lnTo>
                    <a:pt x="1086365" y="83057"/>
                  </a:lnTo>
                  <a:lnTo>
                    <a:pt x="1020038" y="83057"/>
                  </a:lnTo>
                  <a:lnTo>
                    <a:pt x="1020149" y="20542"/>
                  </a:lnTo>
                  <a:lnTo>
                    <a:pt x="1023594" y="19557"/>
                  </a:lnTo>
                  <a:lnTo>
                    <a:pt x="1031214" y="18541"/>
                  </a:lnTo>
                  <a:lnTo>
                    <a:pt x="1092609" y="18541"/>
                  </a:lnTo>
                  <a:lnTo>
                    <a:pt x="1089888" y="15493"/>
                  </a:lnTo>
                  <a:lnTo>
                    <a:pt x="1080970" y="9239"/>
                  </a:lnTo>
                  <a:lnTo>
                    <a:pt x="1069981" y="4889"/>
                  </a:lnTo>
                  <a:lnTo>
                    <a:pt x="1056563" y="2349"/>
                  </a:lnTo>
                  <a:lnTo>
                    <a:pt x="1040358" y="1523"/>
                  </a:lnTo>
                  <a:close/>
                </a:path>
                <a:path w="1266190" h="177165">
                  <a:moveTo>
                    <a:pt x="1082419" y="99821"/>
                  </a:moveTo>
                  <a:lnTo>
                    <a:pt x="1040866" y="99821"/>
                  </a:lnTo>
                  <a:lnTo>
                    <a:pt x="1053975" y="102020"/>
                  </a:lnTo>
                  <a:lnTo>
                    <a:pt x="1063631" y="107886"/>
                  </a:lnTo>
                  <a:lnTo>
                    <a:pt x="1070477" y="118038"/>
                  </a:lnTo>
                  <a:lnTo>
                    <a:pt x="1075156" y="133095"/>
                  </a:lnTo>
                  <a:lnTo>
                    <a:pt x="1078585" y="147808"/>
                  </a:lnTo>
                  <a:lnTo>
                    <a:pt x="1081633" y="159734"/>
                  </a:lnTo>
                  <a:lnTo>
                    <a:pt x="1084300" y="168564"/>
                  </a:lnTo>
                  <a:lnTo>
                    <a:pt x="1086586" y="173989"/>
                  </a:lnTo>
                  <a:lnTo>
                    <a:pt x="1109446" y="173989"/>
                  </a:lnTo>
                  <a:lnTo>
                    <a:pt x="1106668" y="167219"/>
                  </a:lnTo>
                  <a:lnTo>
                    <a:pt x="1103604" y="156971"/>
                  </a:lnTo>
                  <a:lnTo>
                    <a:pt x="1100159" y="143486"/>
                  </a:lnTo>
                  <a:lnTo>
                    <a:pt x="1096238" y="126999"/>
                  </a:lnTo>
                  <a:lnTo>
                    <a:pt x="1092452" y="114744"/>
                  </a:lnTo>
                  <a:lnTo>
                    <a:pt x="1087094" y="104774"/>
                  </a:lnTo>
                  <a:lnTo>
                    <a:pt x="1082419" y="99821"/>
                  </a:lnTo>
                  <a:close/>
                </a:path>
                <a:path w="1266190" h="177165">
                  <a:moveTo>
                    <a:pt x="1092609" y="18541"/>
                  </a:moveTo>
                  <a:lnTo>
                    <a:pt x="1041882" y="18541"/>
                  </a:lnTo>
                  <a:lnTo>
                    <a:pt x="1057892" y="20542"/>
                  </a:lnTo>
                  <a:lnTo>
                    <a:pt x="1070330" y="26352"/>
                  </a:lnTo>
                  <a:lnTo>
                    <a:pt x="1078387" y="36258"/>
                  </a:lnTo>
                  <a:lnTo>
                    <a:pt x="1081252" y="50545"/>
                  </a:lnTo>
                  <a:lnTo>
                    <a:pt x="1078541" y="63877"/>
                  </a:lnTo>
                  <a:lnTo>
                    <a:pt x="1070806" y="74136"/>
                  </a:lnTo>
                  <a:lnTo>
                    <a:pt x="1058642" y="80728"/>
                  </a:lnTo>
                  <a:lnTo>
                    <a:pt x="1042644" y="83057"/>
                  </a:lnTo>
                  <a:lnTo>
                    <a:pt x="1086365" y="83057"/>
                  </a:lnTo>
                  <a:lnTo>
                    <a:pt x="1093984" y="76041"/>
                  </a:lnTo>
                  <a:lnTo>
                    <a:pt x="1100846" y="63511"/>
                  </a:lnTo>
                  <a:lnTo>
                    <a:pt x="1103350" y="48005"/>
                  </a:lnTo>
                  <a:lnTo>
                    <a:pt x="1102461" y="38425"/>
                  </a:lnTo>
                  <a:lnTo>
                    <a:pt x="1099858" y="29654"/>
                  </a:lnTo>
                  <a:lnTo>
                    <a:pt x="1095635" y="21931"/>
                  </a:lnTo>
                  <a:lnTo>
                    <a:pt x="1092609" y="18541"/>
                  </a:lnTo>
                  <a:close/>
                </a:path>
                <a:path w="1266190" h="177165">
                  <a:moveTo>
                    <a:pt x="1161770" y="2793"/>
                  </a:moveTo>
                  <a:lnTo>
                    <a:pt x="1139418" y="2793"/>
                  </a:lnTo>
                  <a:lnTo>
                    <a:pt x="1139488" y="104139"/>
                  </a:lnTo>
                  <a:lnTo>
                    <a:pt x="1144093" y="137457"/>
                  </a:lnTo>
                  <a:lnTo>
                    <a:pt x="1157008" y="160115"/>
                  </a:lnTo>
                  <a:lnTo>
                    <a:pt x="1176494" y="172819"/>
                  </a:lnTo>
                  <a:lnTo>
                    <a:pt x="1200886" y="176783"/>
                  </a:lnTo>
                  <a:lnTo>
                    <a:pt x="1226651" y="172589"/>
                  </a:lnTo>
                  <a:lnTo>
                    <a:pt x="1247178" y="159416"/>
                  </a:lnTo>
                  <a:lnTo>
                    <a:pt x="1247571" y="158749"/>
                  </a:lnTo>
                  <a:lnTo>
                    <a:pt x="1201648" y="158749"/>
                  </a:lnTo>
                  <a:lnTo>
                    <a:pt x="1185773" y="155610"/>
                  </a:lnTo>
                  <a:lnTo>
                    <a:pt x="1173137" y="145827"/>
                  </a:lnTo>
                  <a:lnTo>
                    <a:pt x="1164786" y="128853"/>
                  </a:lnTo>
                  <a:lnTo>
                    <a:pt x="1161770" y="104139"/>
                  </a:lnTo>
                  <a:lnTo>
                    <a:pt x="1161770" y="2793"/>
                  </a:lnTo>
                  <a:close/>
                </a:path>
                <a:path w="1266190" h="177165">
                  <a:moveTo>
                    <a:pt x="1265656" y="2793"/>
                  </a:moveTo>
                  <a:lnTo>
                    <a:pt x="1243304" y="2793"/>
                  </a:lnTo>
                  <a:lnTo>
                    <a:pt x="1243304" y="104139"/>
                  </a:lnTo>
                  <a:lnTo>
                    <a:pt x="1240367" y="128639"/>
                  </a:lnTo>
                  <a:lnTo>
                    <a:pt x="1232001" y="145637"/>
                  </a:lnTo>
                  <a:lnTo>
                    <a:pt x="1218872" y="155539"/>
                  </a:lnTo>
                  <a:lnTo>
                    <a:pt x="1201648" y="158749"/>
                  </a:lnTo>
                  <a:lnTo>
                    <a:pt x="1247571" y="158749"/>
                  </a:lnTo>
                  <a:lnTo>
                    <a:pt x="1260751" y="136386"/>
                  </a:lnTo>
                  <a:lnTo>
                    <a:pt x="1265656" y="102615"/>
                  </a:lnTo>
                  <a:lnTo>
                    <a:pt x="1265656" y="2793"/>
                  </a:lnTo>
                  <a:close/>
                </a:path>
              </a:pathLst>
            </a:custGeom>
            <a:solidFill>
              <a:srgbClr val="005E8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1" name="Прямоугольник 10"/>
          <p:cNvSpPr/>
          <p:nvPr/>
        </p:nvSpPr>
        <p:spPr>
          <a:xfrm>
            <a:off x="5993020" y="3510106"/>
            <a:ext cx="801174" cy="1861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5911850" y="3434683"/>
            <a:ext cx="181088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dirty="0" smtClean="0"/>
              <a:t>Социального</a:t>
            </a:r>
            <a:endParaRPr lang="ru-RU" sz="11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650" y="271527"/>
            <a:ext cx="838200" cy="752381"/>
          </a:xfrm>
          <a:prstGeom prst="rect">
            <a:avLst/>
          </a:prstGeom>
        </p:spPr>
      </p:pic>
      <p:sp>
        <p:nvSpPr>
          <p:cNvPr id="13" name="Прямоугольник 12"/>
          <p:cNvSpPr/>
          <p:nvPr/>
        </p:nvSpPr>
        <p:spPr>
          <a:xfrm>
            <a:off x="227050" y="10130562"/>
            <a:ext cx="7315200" cy="52704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50" y="271527"/>
            <a:ext cx="609600" cy="10228566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120650" y="1079500"/>
            <a:ext cx="7391400" cy="381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454650" y="10147300"/>
            <a:ext cx="1828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tx2"/>
                </a:solidFill>
              </a:rPr>
              <a:t>SFR.GOV.RU</a:t>
            </a:r>
            <a:endParaRPr lang="ru-RU" sz="2400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</TotalTime>
  <Words>15</Words>
  <Application>Microsoft Office PowerPoint</Application>
  <PresentationFormat>Произвольный</PresentationFormat>
  <Paragraphs>3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Office Theme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Мясоедова Юлия Сергеевна</dc:creator>
  <cp:lastModifiedBy>Зюмченко Елена Алексадровна</cp:lastModifiedBy>
  <cp:revision>4</cp:revision>
  <dcterms:created xsi:type="dcterms:W3CDTF">2022-03-09T10:40:40Z</dcterms:created>
  <dcterms:modified xsi:type="dcterms:W3CDTF">2023-02-07T08:01:37Z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2022-03-09T00:00:00Z</vt:filetime>
  </property>
  <property fmtid="{D5CDD505-2E9C-101B-9397-08002B2CF9AE}" pid="3" name="Creator">
    <vt:lpwstr>Adobe InDesign 16.1 (Macintosh)</vt:lpwstr>
  </property>
  <property fmtid="{D5CDD505-2E9C-101B-9397-08002B2CF9AE}" pid="4" name="LastSaved">
    <vt:filetime>2022-03-09T00:00:00Z</vt:filetime>
  </property>
</Properties>
</file>