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7556500" cy="10693400"/>
  <p:notesSz cx="6797675" cy="9926638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>
        <p:scale>
          <a:sx n="67" d="100"/>
          <a:sy n="67" d="100"/>
        </p:scale>
        <p:origin x="-1506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2/9/2023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17A1B6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900" b="1" i="0">
                <a:solidFill>
                  <a:srgbClr val="005E8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2/9/2023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17A1B6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2/9/2023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17A1B6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2/9/2023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2/9/2023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91599" y="387677"/>
            <a:ext cx="2343785" cy="482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1" i="0">
                <a:solidFill>
                  <a:srgbClr val="17A1B6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04007" y="2033129"/>
            <a:ext cx="6178550" cy="51028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00" b="1" i="0">
                <a:solidFill>
                  <a:srgbClr val="005E8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2/9/2023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0" y="165100"/>
            <a:ext cx="609600" cy="9829800"/>
          </a:xfrm>
          <a:prstGeom prst="rect">
            <a:avLst/>
          </a:prstGeom>
        </p:spPr>
      </p:pic>
      <p:grpSp>
        <p:nvGrpSpPr>
          <p:cNvPr id="12" name="object 12"/>
          <p:cNvGrpSpPr/>
          <p:nvPr/>
        </p:nvGrpSpPr>
        <p:grpSpPr>
          <a:xfrm>
            <a:off x="115211" y="1003162"/>
            <a:ext cx="7344409" cy="9601338"/>
            <a:chOff x="115200" y="1115898"/>
            <a:chExt cx="7344409" cy="9601338"/>
          </a:xfrm>
        </p:grpSpPr>
        <p:sp>
          <p:nvSpPr>
            <p:cNvPr id="15" name="object 15"/>
            <p:cNvSpPr/>
            <p:nvPr/>
          </p:nvSpPr>
          <p:spPr>
            <a:xfrm>
              <a:off x="115200" y="10190186"/>
              <a:ext cx="7344409" cy="527050"/>
            </a:xfrm>
            <a:custGeom>
              <a:avLst/>
              <a:gdLst/>
              <a:ahLst/>
              <a:cxnLst/>
              <a:rect l="l" t="t" r="r" b="b"/>
              <a:pathLst>
                <a:path w="7344409" h="527050">
                  <a:moveTo>
                    <a:pt x="7344003" y="0"/>
                  </a:moveTo>
                  <a:lnTo>
                    <a:pt x="0" y="0"/>
                  </a:lnTo>
                  <a:lnTo>
                    <a:pt x="0" y="526453"/>
                  </a:lnTo>
                  <a:lnTo>
                    <a:pt x="7344003" y="526453"/>
                  </a:lnTo>
                  <a:lnTo>
                    <a:pt x="7344003" y="0"/>
                  </a:lnTo>
                  <a:close/>
                </a:path>
              </a:pathLst>
            </a:custGeom>
            <a:solidFill>
              <a:srgbClr val="DFE0E2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3" name="object 13"/>
            <p:cNvSpPr/>
            <p:nvPr/>
          </p:nvSpPr>
          <p:spPr>
            <a:xfrm>
              <a:off x="115200" y="1115898"/>
              <a:ext cx="7344409" cy="346710"/>
            </a:xfrm>
            <a:custGeom>
              <a:avLst/>
              <a:gdLst/>
              <a:ahLst/>
              <a:cxnLst/>
              <a:rect l="l" t="t" r="r" b="b"/>
              <a:pathLst>
                <a:path w="7344409" h="346709">
                  <a:moveTo>
                    <a:pt x="7344003" y="0"/>
                  </a:moveTo>
                  <a:lnTo>
                    <a:pt x="0" y="0"/>
                  </a:lnTo>
                  <a:lnTo>
                    <a:pt x="0" y="346278"/>
                  </a:lnTo>
                  <a:lnTo>
                    <a:pt x="7344003" y="346278"/>
                  </a:lnTo>
                  <a:lnTo>
                    <a:pt x="7344003" y="0"/>
                  </a:lnTo>
                  <a:close/>
                </a:path>
              </a:pathLst>
            </a:custGeom>
            <a:solidFill>
              <a:srgbClr val="DFE0E2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1644650" y="258849"/>
            <a:ext cx="234378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0" dirty="0"/>
              <a:t>ВНИМАНИЕ!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577850" y="4010799"/>
            <a:ext cx="6395103" cy="62889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ru-RU" sz="1700" b="1" dirty="0"/>
              <a:t>1. п. Красная Яруга, ул. Центральная, д.31</a:t>
            </a:r>
          </a:p>
          <a:p>
            <a:r>
              <a:rPr lang="ru-RU" sz="1700" b="1" dirty="0"/>
              <a:t>2. п. Ракитное, ул. Пролетарская, д.31</a:t>
            </a:r>
          </a:p>
          <a:p>
            <a:r>
              <a:rPr lang="ru-RU" sz="1700" b="1" dirty="0"/>
              <a:t>3</a:t>
            </a:r>
            <a:r>
              <a:rPr lang="ru-RU" sz="1700" b="1" dirty="0" smtClean="0"/>
              <a:t>. п</a:t>
            </a:r>
            <a:r>
              <a:rPr lang="ru-RU" sz="1700" b="1" dirty="0"/>
              <a:t>. Ивня, ул. Десницкого, д.78</a:t>
            </a:r>
          </a:p>
          <a:p>
            <a:r>
              <a:rPr lang="ru-RU" sz="1700" b="1" dirty="0"/>
              <a:t>4</a:t>
            </a:r>
            <a:r>
              <a:rPr lang="ru-RU" sz="1700" b="1" dirty="0" smtClean="0"/>
              <a:t>. п</a:t>
            </a:r>
            <a:r>
              <a:rPr lang="ru-RU" sz="1700" b="1" dirty="0"/>
              <a:t>. Прохоровка, ул. Советская, д.96</a:t>
            </a:r>
          </a:p>
          <a:p>
            <a:r>
              <a:rPr lang="ru-RU" sz="1700" b="1" dirty="0"/>
              <a:t>5</a:t>
            </a:r>
            <a:r>
              <a:rPr lang="ru-RU" sz="1700" b="1" dirty="0" smtClean="0"/>
              <a:t>. г</a:t>
            </a:r>
            <a:r>
              <a:rPr lang="ru-RU" sz="1700" b="1" dirty="0"/>
              <a:t>. Губкин, ул. Фрунзе, д.22</a:t>
            </a:r>
          </a:p>
          <a:p>
            <a:r>
              <a:rPr lang="ru-RU" sz="1700" b="1" dirty="0"/>
              <a:t>6</a:t>
            </a:r>
            <a:r>
              <a:rPr lang="ru-RU" sz="1700" b="1" dirty="0" smtClean="0"/>
              <a:t>. г</a:t>
            </a:r>
            <a:r>
              <a:rPr lang="ru-RU" sz="1700" b="1" dirty="0"/>
              <a:t>. Старый Оскол, мкр. Надежда, д.7</a:t>
            </a:r>
          </a:p>
          <a:p>
            <a:r>
              <a:rPr lang="ru-RU" sz="1700" b="1" dirty="0"/>
              <a:t>7</a:t>
            </a:r>
            <a:r>
              <a:rPr lang="ru-RU" sz="1700" b="1" dirty="0" smtClean="0"/>
              <a:t>. с</a:t>
            </a:r>
            <a:r>
              <a:rPr lang="ru-RU" sz="1700" b="1" dirty="0"/>
              <a:t>. Красное, ул. Подгорная, д.6</a:t>
            </a:r>
          </a:p>
          <a:p>
            <a:r>
              <a:rPr lang="ru-RU" sz="1700" b="1" dirty="0"/>
              <a:t>8</a:t>
            </a:r>
            <a:r>
              <a:rPr lang="ru-RU" sz="1700" b="1" dirty="0" smtClean="0"/>
              <a:t>. г</a:t>
            </a:r>
            <a:r>
              <a:rPr lang="ru-RU" sz="1700" b="1" dirty="0"/>
              <a:t>. Алексеевка, ул. Красноармейская, д.2</a:t>
            </a:r>
          </a:p>
          <a:p>
            <a:r>
              <a:rPr lang="ru-RU" sz="1700" b="1" dirty="0"/>
              <a:t>9</a:t>
            </a:r>
            <a:r>
              <a:rPr lang="ru-RU" sz="1700" b="1" dirty="0" smtClean="0"/>
              <a:t>. п</a:t>
            </a:r>
            <a:r>
              <a:rPr lang="ru-RU" sz="1700" b="1" dirty="0"/>
              <a:t>. Ровеньки, ул. Ленина, д.63</a:t>
            </a:r>
          </a:p>
          <a:p>
            <a:r>
              <a:rPr lang="ru-RU" sz="1700" b="1" dirty="0"/>
              <a:t>10</a:t>
            </a:r>
            <a:r>
              <a:rPr lang="ru-RU" sz="1700" b="1" dirty="0" smtClean="0"/>
              <a:t>. п</a:t>
            </a:r>
            <a:r>
              <a:rPr lang="ru-RU" sz="1700" b="1" dirty="0"/>
              <a:t>. Вейделевка, ул. Центральная, д.15</a:t>
            </a:r>
          </a:p>
          <a:p>
            <a:r>
              <a:rPr lang="ru-RU" sz="1700" b="1" dirty="0"/>
              <a:t>11</a:t>
            </a:r>
            <a:r>
              <a:rPr lang="ru-RU" sz="1700" b="1" dirty="0" smtClean="0"/>
              <a:t>. г</a:t>
            </a:r>
            <a:r>
              <a:rPr lang="ru-RU" sz="1700" b="1" dirty="0"/>
              <a:t>. Валуйки, ул. 1 Мая, д.13</a:t>
            </a:r>
          </a:p>
          <a:p>
            <a:r>
              <a:rPr lang="ru-RU" sz="1700" b="1" dirty="0"/>
              <a:t>12</a:t>
            </a:r>
            <a:r>
              <a:rPr lang="ru-RU" sz="1700" b="1" dirty="0" smtClean="0"/>
              <a:t>. п</a:t>
            </a:r>
            <a:r>
              <a:rPr lang="ru-RU" sz="1700" b="1" dirty="0"/>
              <a:t>. Волоконовка, ул. 60 лет Октября, д.27</a:t>
            </a:r>
          </a:p>
          <a:p>
            <a:r>
              <a:rPr lang="ru-RU" sz="1700" b="1" dirty="0"/>
              <a:t>13</a:t>
            </a:r>
            <a:r>
              <a:rPr lang="ru-RU" sz="1700" b="1" dirty="0" smtClean="0"/>
              <a:t>. г</a:t>
            </a:r>
            <a:r>
              <a:rPr lang="ru-RU" sz="1700" b="1" dirty="0"/>
              <a:t>. Бирюч, пл. Соборная, д.10</a:t>
            </a:r>
          </a:p>
          <a:p>
            <a:r>
              <a:rPr lang="ru-RU" sz="1700" b="1" dirty="0"/>
              <a:t>14</a:t>
            </a:r>
            <a:r>
              <a:rPr lang="ru-RU" sz="1700" b="1" dirty="0" smtClean="0"/>
              <a:t>. г</a:t>
            </a:r>
            <a:r>
              <a:rPr lang="ru-RU" sz="1700" b="1" dirty="0"/>
              <a:t>. Новый Оскол, ул. Красноармейская, д.2</a:t>
            </a:r>
          </a:p>
          <a:p>
            <a:r>
              <a:rPr lang="ru-RU" sz="1700" b="1" dirty="0"/>
              <a:t>15</a:t>
            </a:r>
            <a:r>
              <a:rPr lang="ru-RU" sz="1700" b="1" dirty="0" smtClean="0"/>
              <a:t>. п</a:t>
            </a:r>
            <a:r>
              <a:rPr lang="ru-RU" sz="1700" b="1" dirty="0"/>
              <a:t>. Чернянка, пл. Октябрьская, д.20</a:t>
            </a:r>
          </a:p>
          <a:p>
            <a:r>
              <a:rPr lang="ru-RU" sz="1700" b="1" dirty="0"/>
              <a:t>16</a:t>
            </a:r>
            <a:r>
              <a:rPr lang="ru-RU" sz="1700" b="1" dirty="0" smtClean="0"/>
              <a:t>. г</a:t>
            </a:r>
            <a:r>
              <a:rPr lang="ru-RU" sz="1700" b="1" dirty="0"/>
              <a:t>. Короча, ул. Ленина, д.59</a:t>
            </a:r>
          </a:p>
          <a:p>
            <a:r>
              <a:rPr lang="ru-RU" sz="1700" b="1" dirty="0"/>
              <a:t>17</a:t>
            </a:r>
            <a:r>
              <a:rPr lang="ru-RU" sz="1700" b="1" dirty="0" smtClean="0"/>
              <a:t>. г</a:t>
            </a:r>
            <a:r>
              <a:rPr lang="ru-RU" sz="1700" b="1" dirty="0"/>
              <a:t>. Шебекино, пл. Центральная, д.4</a:t>
            </a:r>
          </a:p>
          <a:p>
            <a:r>
              <a:rPr lang="ru-RU" sz="1700" b="1" dirty="0"/>
              <a:t>18</a:t>
            </a:r>
            <a:r>
              <a:rPr lang="ru-RU" sz="1700" b="1" dirty="0" smtClean="0"/>
              <a:t>. г</a:t>
            </a:r>
            <a:r>
              <a:rPr lang="ru-RU" sz="1700" b="1" dirty="0"/>
              <a:t>. Строитель, ул. Октябрьская, д.6А</a:t>
            </a:r>
          </a:p>
          <a:p>
            <a:r>
              <a:rPr lang="ru-RU" sz="1700" b="1" dirty="0"/>
              <a:t>19</a:t>
            </a:r>
            <a:r>
              <a:rPr lang="ru-RU" sz="1700" b="1" dirty="0" smtClean="0"/>
              <a:t>. п</a:t>
            </a:r>
            <a:r>
              <a:rPr lang="ru-RU" sz="1700" b="1" dirty="0"/>
              <a:t>. Борисовка, пл. Ушакова, д.18</a:t>
            </a:r>
          </a:p>
          <a:p>
            <a:r>
              <a:rPr lang="ru-RU" sz="1700" b="1" dirty="0"/>
              <a:t>20</a:t>
            </a:r>
            <a:r>
              <a:rPr lang="ru-RU" sz="1700" b="1" dirty="0" smtClean="0"/>
              <a:t>. г</a:t>
            </a:r>
            <a:r>
              <a:rPr lang="ru-RU" sz="1700" b="1" dirty="0"/>
              <a:t>. Грайворон, ул. Ленина, д.24</a:t>
            </a:r>
          </a:p>
          <a:p>
            <a:r>
              <a:rPr lang="ru-RU" sz="1700" b="1" dirty="0" smtClean="0"/>
              <a:t>21. г</a:t>
            </a:r>
            <a:r>
              <a:rPr lang="ru-RU" sz="1700" b="1" dirty="0"/>
              <a:t>. Белгород, пр-т. Б-Хмельницкого, д.123</a:t>
            </a:r>
          </a:p>
          <a:p>
            <a:r>
              <a:rPr lang="ru-RU" sz="1700" b="1" dirty="0"/>
              <a:t>22</a:t>
            </a:r>
            <a:r>
              <a:rPr lang="ru-RU" sz="1700" b="1" dirty="0" smtClean="0"/>
              <a:t>. г</a:t>
            </a:r>
            <a:r>
              <a:rPr lang="ru-RU" sz="1700" b="1" dirty="0"/>
              <a:t>. Белгород, Народный б-р, д. 53</a:t>
            </a:r>
          </a:p>
          <a:p>
            <a:r>
              <a:rPr lang="ru-RU" sz="1700" b="1" dirty="0"/>
              <a:t>23</a:t>
            </a:r>
            <a:r>
              <a:rPr lang="ru-RU" sz="1700" b="1" dirty="0" smtClean="0"/>
              <a:t>. г</a:t>
            </a:r>
            <a:r>
              <a:rPr lang="ru-RU" sz="1700" b="1" dirty="0"/>
              <a:t>. Белгород ул. Вокзальная,17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1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5913030" y="10192780"/>
            <a:ext cx="1349375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700" b="1" spc="-20" dirty="0">
                <a:solidFill>
                  <a:srgbClr val="005E8A"/>
                </a:solidFill>
                <a:latin typeface="Arial"/>
                <a:cs typeface="Arial"/>
              </a:rPr>
              <a:t>S</a:t>
            </a:r>
            <a:r>
              <a:rPr sz="1700" b="1" spc="-20" dirty="0" smtClean="0">
                <a:solidFill>
                  <a:srgbClr val="005E8A"/>
                </a:solidFill>
                <a:latin typeface="Arial"/>
                <a:cs typeface="Arial"/>
              </a:rPr>
              <a:t>FR.GOV.RU</a:t>
            </a:r>
            <a:endParaRPr sz="1700" dirty="0">
              <a:latin typeface="Arial"/>
              <a:cs typeface="Arial"/>
            </a:endParaRPr>
          </a:p>
        </p:txBody>
      </p:sp>
      <p:grpSp>
        <p:nvGrpSpPr>
          <p:cNvPr id="24" name="object 18">
            <a:extLst>
              <a:ext uri="{FF2B5EF4-FFF2-40B4-BE49-F238E27FC236}">
                <a16:creationId xmlns="" xmlns:a16="http://schemas.microsoft.com/office/drawing/2014/main" id="{68ABDEC7-42F3-2F43-9B6F-BB33BC3D6DB1}"/>
              </a:ext>
            </a:extLst>
          </p:cNvPr>
          <p:cNvGrpSpPr/>
          <p:nvPr/>
        </p:nvGrpSpPr>
        <p:grpSpPr>
          <a:xfrm>
            <a:off x="654050" y="1460500"/>
            <a:ext cx="286385" cy="290195"/>
            <a:chOff x="916901" y="2089480"/>
            <a:chExt cx="286385" cy="290195"/>
          </a:xfrm>
        </p:grpSpPr>
        <p:sp>
          <p:nvSpPr>
            <p:cNvPr id="25" name="object 19">
              <a:extLst>
                <a:ext uri="{FF2B5EF4-FFF2-40B4-BE49-F238E27FC236}">
                  <a16:creationId xmlns="" xmlns:a16="http://schemas.microsoft.com/office/drawing/2014/main" id="{4BE9F324-FD73-3942-80F9-946A397070D6}"/>
                </a:ext>
              </a:extLst>
            </p:cNvPr>
            <p:cNvSpPr/>
            <p:nvPr/>
          </p:nvSpPr>
          <p:spPr>
            <a:xfrm>
              <a:off x="916901" y="2089480"/>
              <a:ext cx="286385" cy="290195"/>
            </a:xfrm>
            <a:custGeom>
              <a:avLst/>
              <a:gdLst/>
              <a:ahLst/>
              <a:cxnLst/>
              <a:rect l="l" t="t" r="r" b="b"/>
              <a:pathLst>
                <a:path w="286384" h="290194">
                  <a:moveTo>
                    <a:pt x="47701" y="0"/>
                  </a:moveTo>
                  <a:lnTo>
                    <a:pt x="29139" y="3759"/>
                  </a:lnTo>
                  <a:lnTo>
                    <a:pt x="13982" y="13982"/>
                  </a:lnTo>
                  <a:lnTo>
                    <a:pt x="3759" y="29139"/>
                  </a:lnTo>
                  <a:lnTo>
                    <a:pt x="0" y="47701"/>
                  </a:lnTo>
                  <a:lnTo>
                    <a:pt x="0" y="242481"/>
                  </a:lnTo>
                  <a:lnTo>
                    <a:pt x="3759" y="261042"/>
                  </a:lnTo>
                  <a:lnTo>
                    <a:pt x="13982" y="276199"/>
                  </a:lnTo>
                  <a:lnTo>
                    <a:pt x="29139" y="286422"/>
                  </a:lnTo>
                  <a:lnTo>
                    <a:pt x="47701" y="290182"/>
                  </a:lnTo>
                  <a:lnTo>
                    <a:pt x="238506" y="290182"/>
                  </a:lnTo>
                  <a:lnTo>
                    <a:pt x="257067" y="286422"/>
                  </a:lnTo>
                  <a:lnTo>
                    <a:pt x="272224" y="276199"/>
                  </a:lnTo>
                  <a:lnTo>
                    <a:pt x="281706" y="262140"/>
                  </a:lnTo>
                  <a:lnTo>
                    <a:pt x="47701" y="262140"/>
                  </a:lnTo>
                  <a:lnTo>
                    <a:pt x="40078" y="260576"/>
                  </a:lnTo>
                  <a:lnTo>
                    <a:pt x="33832" y="256349"/>
                  </a:lnTo>
                  <a:lnTo>
                    <a:pt x="29606" y="250103"/>
                  </a:lnTo>
                  <a:lnTo>
                    <a:pt x="28041" y="242481"/>
                  </a:lnTo>
                  <a:lnTo>
                    <a:pt x="28041" y="47701"/>
                  </a:lnTo>
                  <a:lnTo>
                    <a:pt x="29606" y="40078"/>
                  </a:lnTo>
                  <a:lnTo>
                    <a:pt x="33832" y="33832"/>
                  </a:lnTo>
                  <a:lnTo>
                    <a:pt x="40078" y="29606"/>
                  </a:lnTo>
                  <a:lnTo>
                    <a:pt x="47701" y="28041"/>
                  </a:lnTo>
                  <a:lnTo>
                    <a:pt x="47701" y="0"/>
                  </a:lnTo>
                  <a:close/>
                </a:path>
                <a:path w="286384" h="290194">
                  <a:moveTo>
                    <a:pt x="238506" y="0"/>
                  </a:moveTo>
                  <a:lnTo>
                    <a:pt x="47701" y="0"/>
                  </a:lnTo>
                  <a:lnTo>
                    <a:pt x="47701" y="28041"/>
                  </a:lnTo>
                  <a:lnTo>
                    <a:pt x="238506" y="28041"/>
                  </a:lnTo>
                  <a:lnTo>
                    <a:pt x="246133" y="29606"/>
                  </a:lnTo>
                  <a:lnTo>
                    <a:pt x="252379" y="33832"/>
                  </a:lnTo>
                  <a:lnTo>
                    <a:pt x="256602" y="40078"/>
                  </a:lnTo>
                  <a:lnTo>
                    <a:pt x="258165" y="47701"/>
                  </a:lnTo>
                  <a:lnTo>
                    <a:pt x="258165" y="242481"/>
                  </a:lnTo>
                  <a:lnTo>
                    <a:pt x="256602" y="250103"/>
                  </a:lnTo>
                  <a:lnTo>
                    <a:pt x="252379" y="256349"/>
                  </a:lnTo>
                  <a:lnTo>
                    <a:pt x="246133" y="260576"/>
                  </a:lnTo>
                  <a:lnTo>
                    <a:pt x="238506" y="262140"/>
                  </a:lnTo>
                  <a:lnTo>
                    <a:pt x="281706" y="262140"/>
                  </a:lnTo>
                  <a:lnTo>
                    <a:pt x="282447" y="261042"/>
                  </a:lnTo>
                  <a:lnTo>
                    <a:pt x="286207" y="242481"/>
                  </a:lnTo>
                  <a:lnTo>
                    <a:pt x="286207" y="47701"/>
                  </a:lnTo>
                  <a:lnTo>
                    <a:pt x="282447" y="29139"/>
                  </a:lnTo>
                  <a:lnTo>
                    <a:pt x="272224" y="13982"/>
                  </a:lnTo>
                  <a:lnTo>
                    <a:pt x="257067" y="3759"/>
                  </a:lnTo>
                  <a:lnTo>
                    <a:pt x="238506" y="0"/>
                  </a:lnTo>
                  <a:close/>
                </a:path>
              </a:pathLst>
            </a:custGeom>
            <a:solidFill>
              <a:srgbClr val="124E91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26" name="object 20">
              <a:extLst>
                <a:ext uri="{FF2B5EF4-FFF2-40B4-BE49-F238E27FC236}">
                  <a16:creationId xmlns="" xmlns:a16="http://schemas.microsoft.com/office/drawing/2014/main" id="{D3129D84-9608-D948-B646-7B8E9A780D3F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67409" y="2159139"/>
              <a:ext cx="168249" cy="167906"/>
            </a:xfrm>
            <a:prstGeom prst="rect">
              <a:avLst/>
            </a:prstGeom>
          </p:spPr>
        </p:pic>
      </p:grpSp>
      <p:sp>
        <p:nvSpPr>
          <p:cNvPr id="30" name="object 32">
            <a:extLst>
              <a:ext uri="{FF2B5EF4-FFF2-40B4-BE49-F238E27FC236}">
                <a16:creationId xmlns="" xmlns:a16="http://schemas.microsoft.com/office/drawing/2014/main" id="{03E56CCB-A740-DC43-A05A-47473F2C66F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77850" y="1460500"/>
            <a:ext cx="6814937" cy="29007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8575" indent="393700" algn="just">
              <a:lnSpc>
                <a:spcPct val="109600"/>
              </a:lnSpc>
              <a:spcBef>
                <a:spcPts val="100"/>
              </a:spcBef>
            </a:pPr>
            <a:r>
              <a:rPr sz="1600" dirty="0"/>
              <a:t>Пенсионный </a:t>
            </a:r>
            <a:r>
              <a:rPr sz="1600" spc="-10" dirty="0"/>
              <a:t>фонд </a:t>
            </a:r>
            <a:r>
              <a:rPr sz="1600" spc="-15" dirty="0"/>
              <a:t>России </a:t>
            </a:r>
            <a:r>
              <a:rPr sz="1600" dirty="0"/>
              <a:t>и Фонд </a:t>
            </a:r>
            <a:r>
              <a:rPr sz="1600" spc="-10" dirty="0"/>
              <a:t>социального </a:t>
            </a:r>
            <a:r>
              <a:rPr sz="1600" spc="-515" dirty="0" smtClean="0"/>
              <a:t> </a:t>
            </a:r>
            <a:r>
              <a:rPr sz="1600" spc="-10" dirty="0" smtClean="0"/>
              <a:t>страхования</a:t>
            </a:r>
            <a:r>
              <a:rPr sz="1600" spc="-5" dirty="0" smtClean="0"/>
              <a:t> </a:t>
            </a:r>
            <a:r>
              <a:rPr sz="1600" spc="-10" dirty="0"/>
              <a:t>объединяются </a:t>
            </a:r>
            <a:r>
              <a:rPr sz="1600" dirty="0"/>
              <a:t>в</a:t>
            </a:r>
            <a:r>
              <a:rPr sz="1600" spc="-5" dirty="0"/>
              <a:t> единый</a:t>
            </a:r>
          </a:p>
          <a:p>
            <a:pPr marL="12700" marR="137160">
              <a:lnSpc>
                <a:spcPct val="109600"/>
              </a:lnSpc>
            </a:pPr>
            <a:r>
              <a:rPr sz="1600" dirty="0">
                <a:solidFill>
                  <a:srgbClr val="17A1B6"/>
                </a:solidFill>
              </a:rPr>
              <a:t>Фонд</a:t>
            </a:r>
            <a:r>
              <a:rPr sz="1600" spc="-5" dirty="0">
                <a:solidFill>
                  <a:srgbClr val="17A1B6"/>
                </a:solidFill>
              </a:rPr>
              <a:t> пенсионного</a:t>
            </a:r>
            <a:r>
              <a:rPr sz="1600" dirty="0">
                <a:solidFill>
                  <a:srgbClr val="17A1B6"/>
                </a:solidFill>
              </a:rPr>
              <a:t> и</a:t>
            </a:r>
            <a:r>
              <a:rPr sz="1600" spc="-5" dirty="0">
                <a:solidFill>
                  <a:srgbClr val="17A1B6"/>
                </a:solidFill>
              </a:rPr>
              <a:t> </a:t>
            </a:r>
            <a:r>
              <a:rPr sz="1600" spc="-10" dirty="0">
                <a:solidFill>
                  <a:srgbClr val="17A1B6"/>
                </a:solidFill>
              </a:rPr>
              <a:t>социального</a:t>
            </a:r>
            <a:r>
              <a:rPr sz="1600" dirty="0">
                <a:solidFill>
                  <a:srgbClr val="17A1B6"/>
                </a:solidFill>
              </a:rPr>
              <a:t> </a:t>
            </a:r>
            <a:r>
              <a:rPr sz="1600" spc="-15" dirty="0">
                <a:solidFill>
                  <a:srgbClr val="17A1B6"/>
                </a:solidFill>
              </a:rPr>
              <a:t>страхования </a:t>
            </a:r>
            <a:r>
              <a:rPr sz="1600" spc="-10" dirty="0">
                <a:solidFill>
                  <a:srgbClr val="17A1B6"/>
                </a:solidFill>
              </a:rPr>
              <a:t> </a:t>
            </a:r>
            <a:r>
              <a:rPr sz="1600" spc="-15" dirty="0">
                <a:solidFill>
                  <a:srgbClr val="17A1B6"/>
                </a:solidFill>
              </a:rPr>
              <a:t>Российской</a:t>
            </a:r>
            <a:r>
              <a:rPr sz="1600" spc="-20" dirty="0">
                <a:solidFill>
                  <a:srgbClr val="17A1B6"/>
                </a:solidFill>
              </a:rPr>
              <a:t> </a:t>
            </a:r>
            <a:r>
              <a:rPr sz="1600" dirty="0">
                <a:solidFill>
                  <a:srgbClr val="17A1B6"/>
                </a:solidFill>
              </a:rPr>
              <a:t>Федерации</a:t>
            </a:r>
            <a:r>
              <a:rPr sz="1600" spc="-25" dirty="0">
                <a:solidFill>
                  <a:srgbClr val="17A1B6"/>
                </a:solidFill>
              </a:rPr>
              <a:t> </a:t>
            </a:r>
            <a:r>
              <a:rPr sz="1600" b="0" spc="-5" dirty="0"/>
              <a:t>(Социальный</a:t>
            </a:r>
            <a:r>
              <a:rPr sz="1600" b="0" spc="-15" dirty="0"/>
              <a:t> </a:t>
            </a:r>
            <a:r>
              <a:rPr sz="1600" b="0" dirty="0"/>
              <a:t>фонд</a:t>
            </a:r>
            <a:r>
              <a:rPr sz="1600" b="0" spc="-25" dirty="0"/>
              <a:t> </a:t>
            </a:r>
            <a:r>
              <a:rPr sz="1600" b="0" spc="-15" dirty="0"/>
              <a:t>России)</a:t>
            </a:r>
          </a:p>
          <a:p>
            <a:pPr marL="12700" marR="5080" algn="l" defTabSz="360000">
              <a:lnSpc>
                <a:spcPct val="114100"/>
              </a:lnSpc>
            </a:pPr>
            <a:r>
              <a:rPr lang="ru-RU" sz="1800" b="0" dirty="0">
                <a:solidFill>
                  <a:srgbClr val="ED135C"/>
                </a:solidFill>
                <a:latin typeface="Arial"/>
                <a:cs typeface="Arial"/>
              </a:rPr>
              <a:t>	</a:t>
            </a:r>
            <a:r>
              <a:rPr sz="1600" b="0" dirty="0">
                <a:solidFill>
                  <a:srgbClr val="ED135C"/>
                </a:solidFill>
                <a:latin typeface="Arial"/>
                <a:cs typeface="Arial"/>
              </a:rPr>
              <a:t>С</a:t>
            </a:r>
            <a:r>
              <a:rPr sz="1600" b="0" spc="-140" dirty="0">
                <a:solidFill>
                  <a:srgbClr val="ED135C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ED135C"/>
                </a:solidFill>
              </a:rPr>
              <a:t>1</a:t>
            </a:r>
            <a:r>
              <a:rPr sz="2000" spc="-305" dirty="0">
                <a:solidFill>
                  <a:srgbClr val="ED135C"/>
                </a:solidFill>
              </a:rPr>
              <a:t> </a:t>
            </a:r>
            <a:r>
              <a:rPr sz="1600" b="0" dirty="0">
                <a:solidFill>
                  <a:srgbClr val="ED135C"/>
                </a:solidFill>
                <a:latin typeface="Arial"/>
                <a:cs typeface="Arial"/>
              </a:rPr>
              <a:t>января</a:t>
            </a:r>
            <a:r>
              <a:rPr sz="1600" b="0" spc="-135" dirty="0">
                <a:solidFill>
                  <a:srgbClr val="ED135C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ED135C"/>
                </a:solidFill>
              </a:rPr>
              <a:t>2</a:t>
            </a:r>
            <a:r>
              <a:rPr sz="2000" spc="-35" dirty="0">
                <a:solidFill>
                  <a:srgbClr val="ED135C"/>
                </a:solidFill>
              </a:rPr>
              <a:t>0</a:t>
            </a:r>
            <a:r>
              <a:rPr sz="2000" spc="-30" dirty="0">
                <a:solidFill>
                  <a:srgbClr val="ED135C"/>
                </a:solidFill>
              </a:rPr>
              <a:t>2</a:t>
            </a:r>
            <a:r>
              <a:rPr sz="2000" dirty="0">
                <a:solidFill>
                  <a:srgbClr val="ED135C"/>
                </a:solidFill>
              </a:rPr>
              <a:t>3</a:t>
            </a:r>
            <a:r>
              <a:rPr sz="2000" spc="-305" dirty="0">
                <a:solidFill>
                  <a:srgbClr val="ED135C"/>
                </a:solidFill>
              </a:rPr>
              <a:t> </a:t>
            </a:r>
            <a:r>
              <a:rPr sz="1600" b="0" spc="10" dirty="0">
                <a:solidFill>
                  <a:srgbClr val="ED135C"/>
                </a:solidFill>
              </a:rPr>
              <a:t>год</a:t>
            </a:r>
            <a:r>
              <a:rPr sz="1600" b="0" dirty="0">
                <a:solidFill>
                  <a:srgbClr val="ED135C"/>
                </a:solidFill>
              </a:rPr>
              <a:t>а</a:t>
            </a:r>
            <a:r>
              <a:rPr sz="1600" b="0" spc="-140" dirty="0">
                <a:solidFill>
                  <a:srgbClr val="ED135C"/>
                </a:solidFill>
              </a:rPr>
              <a:t> </a:t>
            </a:r>
            <a:r>
              <a:rPr sz="1600" b="0" dirty="0">
                <a:solidFill>
                  <a:srgbClr val="231F20"/>
                </a:solidFill>
              </a:rPr>
              <a:t>в</a:t>
            </a:r>
            <a:r>
              <a:rPr sz="1600" b="0" spc="-140" dirty="0">
                <a:solidFill>
                  <a:srgbClr val="231F20"/>
                </a:solidFill>
              </a:rPr>
              <a:t> </a:t>
            </a:r>
            <a:r>
              <a:rPr lang="ru-RU" sz="1600" spc="-140" dirty="0" smtClean="0">
                <a:solidFill>
                  <a:srgbClr val="231F20"/>
                </a:solidFill>
              </a:rPr>
              <a:t>Белгородской области </a:t>
            </a:r>
            <a:r>
              <a:rPr sz="1600" b="0" spc="5" dirty="0" smtClean="0">
                <a:solidFill>
                  <a:srgbClr val="231F20"/>
                </a:solidFill>
              </a:rPr>
              <a:t>в</a:t>
            </a:r>
            <a:r>
              <a:rPr sz="1600" b="0" spc="35" dirty="0" smtClean="0">
                <a:solidFill>
                  <a:srgbClr val="231F20"/>
                </a:solidFill>
              </a:rPr>
              <a:t>с</a:t>
            </a:r>
            <a:r>
              <a:rPr sz="1600" b="0" dirty="0" smtClean="0">
                <a:solidFill>
                  <a:srgbClr val="231F20"/>
                </a:solidFill>
              </a:rPr>
              <a:t>е</a:t>
            </a:r>
            <a:r>
              <a:rPr lang="ru-RU" sz="1600" b="0" dirty="0" smtClean="0">
                <a:solidFill>
                  <a:srgbClr val="231F20"/>
                </a:solidFill>
              </a:rPr>
              <a:t> </a:t>
            </a:r>
          </a:p>
          <a:p>
            <a:pPr marL="12700" marR="5080" algn="l" defTabSz="360000">
              <a:lnSpc>
                <a:spcPct val="114100"/>
              </a:lnSpc>
            </a:pPr>
            <a:r>
              <a:rPr lang="ru-RU" sz="1600" b="0" spc="10" dirty="0" smtClean="0">
                <a:solidFill>
                  <a:srgbClr val="231F20"/>
                </a:solidFill>
              </a:rPr>
              <a:t>      го</a:t>
            </a:r>
            <a:r>
              <a:rPr sz="1600" b="0" spc="10" dirty="0" smtClean="0">
                <a:solidFill>
                  <a:srgbClr val="231F20"/>
                </a:solidFill>
              </a:rPr>
              <a:t>с</a:t>
            </a:r>
            <a:r>
              <a:rPr sz="1600" b="0" spc="-5" dirty="0" smtClean="0">
                <a:solidFill>
                  <a:srgbClr val="231F20"/>
                </a:solidFill>
              </a:rPr>
              <a:t>у</a:t>
            </a:r>
            <a:r>
              <a:rPr sz="1600" b="0" spc="5" dirty="0" smtClean="0">
                <a:solidFill>
                  <a:srgbClr val="231F20"/>
                </a:solidFill>
              </a:rPr>
              <a:t>дарственные услуги </a:t>
            </a:r>
            <a:r>
              <a:rPr sz="1600" b="0" dirty="0" smtClean="0">
                <a:solidFill>
                  <a:srgbClr val="231F20"/>
                </a:solidFill>
              </a:rPr>
              <a:t>в области </a:t>
            </a:r>
            <a:r>
              <a:rPr sz="1600" b="0" spc="10" dirty="0" smtClean="0">
                <a:solidFill>
                  <a:srgbClr val="231F20"/>
                </a:solidFill>
              </a:rPr>
              <a:t>социального</a:t>
            </a:r>
            <a:r>
              <a:rPr lang="ru-RU" sz="1600" b="0" spc="10" dirty="0" smtClean="0">
                <a:solidFill>
                  <a:srgbClr val="231F20"/>
                </a:solidFill>
              </a:rPr>
              <a:t> обес</a:t>
            </a:r>
            <a:r>
              <a:rPr sz="1600" b="0" spc="10" dirty="0" smtClean="0">
                <a:solidFill>
                  <a:srgbClr val="231F20"/>
                </a:solidFill>
              </a:rPr>
              <a:t>пече</a:t>
            </a:r>
            <a:r>
              <a:rPr sz="1600" b="0" spc="-5" dirty="0" smtClean="0">
                <a:solidFill>
                  <a:srgbClr val="231F20"/>
                </a:solidFill>
              </a:rPr>
              <a:t>ния, </a:t>
            </a:r>
            <a:r>
              <a:rPr sz="1600" b="0" dirty="0" smtClean="0">
                <a:solidFill>
                  <a:srgbClr val="231F20"/>
                </a:solidFill>
              </a:rPr>
              <a:t>возложенные</a:t>
            </a:r>
            <a:r>
              <a:rPr lang="ru-RU" sz="1600" b="0" dirty="0" smtClean="0">
                <a:solidFill>
                  <a:srgbClr val="231F20"/>
                </a:solidFill>
              </a:rPr>
              <a:t> </a:t>
            </a:r>
            <a:r>
              <a:rPr sz="1600" b="0" dirty="0" smtClean="0">
                <a:solidFill>
                  <a:srgbClr val="231F20"/>
                </a:solidFill>
              </a:rPr>
              <a:t>ранее на </a:t>
            </a:r>
            <a:r>
              <a:rPr sz="1600" b="0" spc="5" dirty="0" smtClean="0">
                <a:solidFill>
                  <a:srgbClr val="231F20"/>
                </a:solidFill>
              </a:rPr>
              <a:t>Пенсионный </a:t>
            </a:r>
            <a:r>
              <a:rPr sz="1600" b="0" spc="10" dirty="0" smtClean="0">
                <a:solidFill>
                  <a:srgbClr val="231F20"/>
                </a:solidFill>
              </a:rPr>
              <a:t>фонд</a:t>
            </a:r>
            <a:r>
              <a:rPr lang="ru-RU" sz="1600" b="0" spc="10" dirty="0" smtClean="0">
                <a:solidFill>
                  <a:srgbClr val="231F20"/>
                </a:solidFill>
              </a:rPr>
              <a:t> </a:t>
            </a:r>
            <a:r>
              <a:rPr sz="1600" b="0" dirty="0" smtClean="0">
                <a:solidFill>
                  <a:srgbClr val="231F20"/>
                </a:solidFill>
              </a:rPr>
              <a:t>и </a:t>
            </a:r>
            <a:r>
              <a:rPr sz="1600" b="0" spc="10" dirty="0" smtClean="0">
                <a:solidFill>
                  <a:srgbClr val="231F20"/>
                </a:solidFill>
              </a:rPr>
              <a:t>Фонд</a:t>
            </a:r>
            <a:r>
              <a:rPr sz="1600" b="0" spc="15" dirty="0" smtClean="0">
                <a:solidFill>
                  <a:srgbClr val="231F20"/>
                </a:solidFill>
              </a:rPr>
              <a:t> </a:t>
            </a:r>
            <a:r>
              <a:rPr sz="1600" b="0" spc="10" dirty="0" smtClean="0">
                <a:solidFill>
                  <a:srgbClr val="231F20"/>
                </a:solidFill>
              </a:rPr>
              <a:t>социального</a:t>
            </a:r>
            <a:r>
              <a:rPr sz="1600" b="0" spc="190" dirty="0" smtClean="0">
                <a:solidFill>
                  <a:srgbClr val="231F20"/>
                </a:solidFill>
              </a:rPr>
              <a:t> </a:t>
            </a:r>
            <a:r>
              <a:rPr sz="1600" b="0" dirty="0" smtClean="0">
                <a:solidFill>
                  <a:srgbClr val="231F20"/>
                </a:solidFill>
              </a:rPr>
              <a:t>страхования,</a:t>
            </a:r>
            <a:r>
              <a:rPr sz="1600" b="0" spc="190" dirty="0" smtClean="0">
                <a:solidFill>
                  <a:srgbClr val="231F20"/>
                </a:solidFill>
              </a:rPr>
              <a:t> </a:t>
            </a:r>
            <a:r>
              <a:rPr sz="1600" b="0" spc="-5" dirty="0" smtClean="0">
                <a:solidFill>
                  <a:srgbClr val="231F20"/>
                </a:solidFill>
              </a:rPr>
              <a:t>будут</a:t>
            </a:r>
            <a:r>
              <a:rPr sz="1600" b="0" spc="190" dirty="0" smtClean="0">
                <a:solidFill>
                  <a:srgbClr val="231F20"/>
                </a:solidFill>
              </a:rPr>
              <a:t> </a:t>
            </a:r>
            <a:r>
              <a:rPr sz="1600" b="0" spc="5" dirty="0" smtClean="0">
                <a:solidFill>
                  <a:srgbClr val="231F20"/>
                </a:solidFill>
              </a:rPr>
              <a:t>оказываться</a:t>
            </a:r>
            <a:r>
              <a:rPr sz="1600" b="0" spc="190" dirty="0" smtClean="0">
                <a:solidFill>
                  <a:srgbClr val="231F20"/>
                </a:solidFill>
              </a:rPr>
              <a:t> </a:t>
            </a:r>
            <a:r>
              <a:rPr sz="1600" b="0" dirty="0" smtClean="0">
                <a:solidFill>
                  <a:srgbClr val="ED135C"/>
                </a:solidFill>
              </a:rPr>
              <a:t>в</a:t>
            </a:r>
            <a:r>
              <a:rPr lang="ru-RU" sz="1600" b="0" spc="190" dirty="0" smtClean="0">
                <a:solidFill>
                  <a:srgbClr val="ED135C"/>
                </a:solidFill>
              </a:rPr>
              <a:t> </a:t>
            </a:r>
            <a:r>
              <a:rPr sz="1600" b="0" spc="5" dirty="0" smtClean="0">
                <a:solidFill>
                  <a:srgbClr val="ED135C"/>
                </a:solidFill>
              </a:rPr>
              <a:t>объеди</a:t>
            </a:r>
            <a:r>
              <a:rPr sz="1600" b="0" dirty="0" smtClean="0">
                <a:solidFill>
                  <a:srgbClr val="ED135C"/>
                </a:solidFill>
              </a:rPr>
              <a:t>ненных</a:t>
            </a:r>
            <a:r>
              <a:rPr sz="1600" b="0" spc="10" dirty="0" smtClean="0">
                <a:solidFill>
                  <a:srgbClr val="ED135C"/>
                </a:solidFill>
              </a:rPr>
              <a:t> </a:t>
            </a:r>
            <a:r>
              <a:rPr sz="1600" b="0" spc="15" dirty="0" smtClean="0">
                <a:solidFill>
                  <a:srgbClr val="ED135C"/>
                </a:solidFill>
              </a:rPr>
              <a:t>офисах</a:t>
            </a:r>
            <a:r>
              <a:rPr sz="1600" b="0" spc="20" dirty="0" smtClean="0">
                <a:solidFill>
                  <a:srgbClr val="ED135C"/>
                </a:solidFill>
              </a:rPr>
              <a:t> </a:t>
            </a:r>
            <a:r>
              <a:rPr sz="1600" b="0" spc="10" dirty="0" smtClean="0">
                <a:solidFill>
                  <a:srgbClr val="ED135C"/>
                </a:solidFill>
              </a:rPr>
              <a:t>клиентского </a:t>
            </a:r>
            <a:r>
              <a:rPr sz="1600" b="0" spc="5" dirty="0" smtClean="0">
                <a:solidFill>
                  <a:srgbClr val="ED135C"/>
                </a:solidFill>
              </a:rPr>
              <a:t>обслуживания</a:t>
            </a:r>
            <a:r>
              <a:rPr sz="1600" b="0" spc="5" dirty="0" smtClean="0">
                <a:solidFill>
                  <a:srgbClr val="231F20"/>
                </a:solidFill>
              </a:rPr>
              <a:t>.</a:t>
            </a:r>
            <a:r>
              <a:rPr lang="ru-RU" sz="1600" b="0" spc="15" dirty="0" smtClean="0">
                <a:solidFill>
                  <a:srgbClr val="231F20"/>
                </a:solidFill>
              </a:rPr>
              <a:t> </a:t>
            </a:r>
            <a:r>
              <a:rPr sz="1600" spc="-15" dirty="0" smtClean="0">
                <a:solidFill>
                  <a:srgbClr val="17A1B6"/>
                </a:solidFill>
              </a:rPr>
              <a:t>Социального фонда </a:t>
            </a:r>
            <a:r>
              <a:rPr lang="ru-RU" sz="1600" spc="-15" dirty="0" smtClean="0">
                <a:solidFill>
                  <a:srgbClr val="17A1B6"/>
                </a:solidFill>
              </a:rPr>
              <a:t>России</a:t>
            </a:r>
            <a:endParaRPr sz="1600" spc="-15" dirty="0" smtClean="0">
              <a:solidFill>
                <a:srgbClr val="17A1B6"/>
              </a:solidFill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150" dirty="0"/>
          </a:p>
        </p:txBody>
      </p:sp>
      <p:sp>
        <p:nvSpPr>
          <p:cNvPr id="31" name="object 33">
            <a:extLst>
              <a:ext uri="{FF2B5EF4-FFF2-40B4-BE49-F238E27FC236}">
                <a16:creationId xmlns="" xmlns:a16="http://schemas.microsoft.com/office/drawing/2014/main" id="{A36FADF9-96B6-7D42-B00E-1F2B492CF1BD}"/>
              </a:ext>
            </a:extLst>
          </p:cNvPr>
          <p:cNvSpPr/>
          <p:nvPr/>
        </p:nvSpPr>
        <p:spPr>
          <a:xfrm>
            <a:off x="633680" y="2527300"/>
            <a:ext cx="172770" cy="611947"/>
          </a:xfrm>
          <a:custGeom>
            <a:avLst/>
            <a:gdLst/>
            <a:ahLst/>
            <a:cxnLst/>
            <a:rect l="l" t="t" r="r" b="b"/>
            <a:pathLst>
              <a:path w="179705" h="1009014">
                <a:moveTo>
                  <a:pt x="0" y="0"/>
                </a:moveTo>
                <a:lnTo>
                  <a:pt x="0" y="1008634"/>
                </a:lnTo>
                <a:lnTo>
                  <a:pt x="179095" y="502945"/>
                </a:lnTo>
                <a:lnTo>
                  <a:pt x="0" y="0"/>
                </a:lnTo>
                <a:close/>
              </a:path>
            </a:pathLst>
          </a:custGeom>
          <a:solidFill>
            <a:srgbClr val="0EACB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29493" y="6888796"/>
            <a:ext cx="16288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</a:t>
            </a:r>
          </a:p>
          <a:p>
            <a:r>
              <a:rPr lang="ru-RU" dirty="0"/>
              <a:t> </a:t>
            </a:r>
            <a:r>
              <a:rPr lang="ru-RU" dirty="0" smtClean="0"/>
              <a:t>         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291" y="12700"/>
            <a:ext cx="1203600" cy="990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309</TotalTime>
  <Words>285</Words>
  <Application>Microsoft Office PowerPoint</Application>
  <PresentationFormat>Произвольный</PresentationFormat>
  <Paragraphs>31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Office Theme</vt:lpstr>
      <vt:lpstr>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ВНИМАНИЕ!</dc:title>
  <dc:creator>administrator</dc:creator>
  <cp:lastModifiedBy>Зюмченко Елена Алексадровна</cp:lastModifiedBy>
  <cp:revision>24</cp:revision>
  <cp:lastPrinted>2022-11-10T06:37:41Z</cp:lastPrinted>
  <dcterms:created xsi:type="dcterms:W3CDTF">2022-10-25T11:50:56Z</dcterms:created>
  <dcterms:modified xsi:type="dcterms:W3CDTF">2023-02-09T11:31:06Z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2022-10-25T00:00:00Z</vt:filetime>
  </property>
  <property fmtid="{D5CDD505-2E9C-101B-9397-08002B2CF9AE}" pid="3" name="Creator">
    <vt:lpwstr>Adobe InDesign 16.1 (Macintosh)</vt:lpwstr>
  </property>
  <property fmtid="{D5CDD505-2E9C-101B-9397-08002B2CF9AE}" pid="4" name="LastSaved">
    <vt:filetime>2022-10-25T00:00:00Z</vt:filetime>
  </property>
</Properties>
</file>